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71" r:id="rId3"/>
    <p:sldId id="272" r:id="rId4"/>
    <p:sldId id="273" r:id="rId5"/>
    <p:sldId id="258" r:id="rId6"/>
    <p:sldId id="269" r:id="rId7"/>
    <p:sldId id="259" r:id="rId8"/>
    <p:sldId id="260" r:id="rId9"/>
    <p:sldId id="261" r:id="rId10"/>
    <p:sldId id="262" r:id="rId11"/>
    <p:sldId id="265" r:id="rId12"/>
    <p:sldId id="263" r:id="rId13"/>
    <p:sldId id="266" r:id="rId14"/>
    <p:sldId id="268" r:id="rId15"/>
    <p:sldId id="264" r:id="rId16"/>
    <p:sldId id="270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458"/>
    <a:srgbClr val="D8E3EA"/>
    <a:srgbClr val="435265"/>
    <a:srgbClr val="ADF5BD"/>
    <a:srgbClr val="282551"/>
    <a:srgbClr val="4D0757"/>
    <a:srgbClr val="45C1B8"/>
    <a:srgbClr val="FF79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55"/>
    <p:restoredTop sz="96327"/>
  </p:normalViewPr>
  <p:slideViewPr>
    <p:cSldViewPr snapToGrid="0">
      <p:cViewPr>
        <p:scale>
          <a:sx n="13" d="100"/>
          <a:sy n="13" d="100"/>
        </p:scale>
        <p:origin x="4264" y="3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059681834445911E-2"/>
          <c:y val="2.6620379299796885E-2"/>
          <c:w val="0.85154492710992669"/>
          <c:h val="0.9147366768303426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Subject 1</c:v>
                </c:pt>
              </c:strCache>
            </c:strRef>
          </c:tx>
          <c:spPr>
            <a:solidFill>
              <a:srgbClr val="1D2458"/>
            </a:solidFill>
          </c:spPr>
          <c:invertIfNegative val="0"/>
          <c:cat>
            <c:strRef>
              <c:f>Blad1!$A$2:$A$5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FA-DE4E-ADA6-2C14DB6A079B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Subject 2</c:v>
                </c:pt>
              </c:strCache>
            </c:strRef>
          </c:tx>
          <c:spPr>
            <a:solidFill>
              <a:srgbClr val="435265"/>
            </a:solidFill>
          </c:spPr>
          <c:invertIfNegative val="0"/>
          <c:cat>
            <c:strRef>
              <c:f>Blad1!$A$2:$A$5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FA-DE4E-ADA6-2C14DB6A079B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Subject 3</c:v>
                </c:pt>
              </c:strCache>
            </c:strRef>
          </c:tx>
          <c:spPr>
            <a:solidFill>
              <a:srgbClr val="45C1B8"/>
            </a:solidFill>
          </c:spPr>
          <c:invertIfNegative val="0"/>
          <c:cat>
            <c:strRef>
              <c:f>Blad1!$A$2:$A$5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FA-DE4E-ADA6-2C14DB6A079B}"/>
            </c:ext>
          </c:extLst>
        </c:ser>
        <c:ser>
          <c:idx val="3"/>
          <c:order val="3"/>
          <c:tx>
            <c:strRef>
              <c:f>Blad1!$E$1</c:f>
              <c:strCache>
                <c:ptCount val="1"/>
                <c:pt idx="0">
                  <c:v>Subject 4</c:v>
                </c:pt>
              </c:strCache>
            </c:strRef>
          </c:tx>
          <c:spPr>
            <a:solidFill>
              <a:srgbClr val="D8E3EA"/>
            </a:solidFill>
          </c:spPr>
          <c:invertIfNegative val="0"/>
          <c:cat>
            <c:strRef>
              <c:f>Blad1!$A$2:$A$5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Blad1!$E$2:$E$5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EFA-DE4E-ADA6-2C14DB6A07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474624"/>
        <c:axId val="32476160"/>
      </c:barChart>
      <c:catAx>
        <c:axId val="32474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tr-TR"/>
          </a:p>
        </c:txPr>
        <c:crossAx val="32476160"/>
        <c:crosses val="autoZero"/>
        <c:auto val="1"/>
        <c:lblAlgn val="ctr"/>
        <c:lblOffset val="100"/>
        <c:noMultiLvlLbl val="0"/>
      </c:catAx>
      <c:valAx>
        <c:axId val="32476160"/>
        <c:scaling>
          <c:orientation val="minMax"/>
        </c:scaling>
        <c:delete val="0"/>
        <c:axPos val="l"/>
        <c:majorGridlines>
          <c:spPr>
            <a:ln>
              <a:solidFill>
                <a:srgbClr val="D8E3EA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tr-TR"/>
          </a:p>
        </c:txPr>
        <c:crossAx val="32474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516635971103"/>
          <c:y val="0.39793637690355199"/>
          <c:w val="8.260336429231542E-2"/>
          <c:h val="0.20412703767872012"/>
        </c:manualLayout>
      </c:layout>
      <c:overlay val="0"/>
      <c:txPr>
        <a:bodyPr/>
        <a:lstStyle/>
        <a:p>
          <a:pPr>
            <a:defRPr sz="1100"/>
          </a:pPr>
          <a:endParaRPr lang="tr-T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0EB6C-088E-3946-BD4C-1ED65D48F558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72D46-6D21-3B41-9CD9-7629520FE6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3043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ED95F91-4AE9-85E3-7F4C-957005A39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583137F-A297-698F-FCF0-083DB16EA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FEDDCDC-B768-2321-1194-F9CCB193F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F20CE51-3B01-D373-A912-580681252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2EFBC88-9491-236A-7EA4-40F0A979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9726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6B9E2E6-05F4-C76B-AE22-C47CAC580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E1F4DB52-BF7D-AE06-A29E-A312B1A40D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F25E834-5E29-44EA-C29C-F6DDD1A1B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C3505A9-F8CF-76C2-06C9-E8FBA50CA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DD0AACD-8AA6-996C-2909-0CC761937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851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A4BBDEBB-2701-2334-7E0D-251E50478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7C621B9-610C-467B-367B-71C9208A6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5EE05C7-BA73-92A5-4FD5-C41FBB5FC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3ABB232-A18B-429A-03D6-D98063634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53E6327-FA84-C442-25F1-E3E6A8C75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7138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60997DF-7513-A90C-A8CF-162242A2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3A83896-9986-1539-9021-644B12550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915E357-7153-89B7-9FF5-FFEE853AE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B4BF00A-427A-5081-40A0-4D25C3B7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9065DD8-075E-59B1-DC21-ED9A3E8DF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4960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84B62DC-DB8F-9198-75DE-48AAB5053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B32CBD5-88EB-9CD7-802F-3CBB8DECF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F7DF5EC-2204-B775-52E8-7391EEC2A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88D43DD-DACC-DECC-E01D-088BEB014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0D975AE-17C3-5FA3-E8E7-882737959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2188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1A892AF-9E33-B486-EC4E-8BA10BED7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5F1DC11-21D2-8C27-6BCB-5A53347FC1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6811FA1-44CD-092E-9398-4DBBB840E4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0270F73-1F87-CB28-D5BC-5133DBD2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F3B1480-F557-D329-4FB7-CC2C970D9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C3020FB-15BE-E6E4-A541-99BCF8F70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3778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4732496-8F7A-B26B-75F9-DEC626CB3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21B48AB-9F82-14F4-2C00-18F341B02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70C1BD8-4065-E01C-0A1B-B7D49A5E60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E41FB33-6840-350D-4EBC-7B193A766E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7B10E7C3-0CBD-D534-C59C-32F66B1A99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2C7BA989-2D03-6BD5-49A3-48B1564A0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07FC0A64-87FD-E81F-78DE-8C9866C8F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17236BB-A57E-297E-858D-AADA1D70E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5540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EF5A78-F58F-F569-A4ED-39E84902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528BE736-ED20-530D-B7AF-31D54A7B1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53F9E10-E4C8-906A-2F8A-5BB7AE870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1F5F2402-037A-F0ED-CEDA-BBDB6547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9210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4F3A549F-A327-452B-AD26-BCA399733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A6E03D48-1BD7-F24E-B127-1E5375A2D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E3C029F-BE29-FC2B-ADCE-78AE372EA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5088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72D3AA6-03A9-955C-45FF-6E8B71EB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18CF9AB-6693-2746-CCC8-14CAD2941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4F2FD20-95DB-F168-23B2-2BB47B99B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90EA89F-3779-A018-D0F1-B6D1B9833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747DFF4-3FBC-D2E4-D1A1-45D9394D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589DB93-C3DC-AB99-C394-5851570B1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8763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64EB8E6-9BC9-7E08-A3C9-D84418094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288A72F-B124-9D7B-57A7-2B60AFE9A7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110848F-DD60-0F75-0A54-BCB63B2DA3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E59A734-F1EB-67D0-8962-638F6958E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EBDA410-151D-E837-4390-A29BCEBEF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F838E14-6834-D445-0CA1-4821D89DA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741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EE3BAD57-E8C2-2851-B467-0328028B6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928339F-B3AB-3D60-7CA1-9D3A3F13E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EE3DD55-3A81-DFA5-1FF9-7033AC89D2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A06299-C675-8F4B-8006-CE2AFA6554AA}" type="datetimeFigureOut">
              <a:rPr lang="tr-TR" smtClean="0"/>
              <a:t>21.03.2024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3F3E500-B8D8-5B74-D5B4-BE7B325A1A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63AC46E-DC5C-1205-4D93-B459EBFFE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53F4A6-93DB-1E4D-9AE9-D8E9A94738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256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DE41CC34-2001-568D-1D08-8834BFE10F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4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89BD51BD-80D1-7E2A-E6CB-BA6E6AC7E8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C5042EC7-F9BE-B337-E7D9-A4A679F0D622}"/>
              </a:ext>
            </a:extLst>
          </p:cNvPr>
          <p:cNvSpPr txBox="1"/>
          <p:nvPr/>
        </p:nvSpPr>
        <p:spPr>
          <a:xfrm>
            <a:off x="703260" y="2515943"/>
            <a:ext cx="58863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45C1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Başlık buraya yazılmalı…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849170E8-2C10-3DC3-EBE5-36214AF1A760}"/>
              </a:ext>
            </a:extLst>
          </p:cNvPr>
          <p:cNvSpPr txBox="1"/>
          <p:nvPr/>
        </p:nvSpPr>
        <p:spPr>
          <a:xfrm>
            <a:off x="703260" y="4056508"/>
            <a:ext cx="5886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başlık buraya yazılmalı</a:t>
            </a:r>
          </a:p>
        </p:txBody>
      </p:sp>
      <p:pic>
        <p:nvPicPr>
          <p:cNvPr id="11" name="Resim 10" descr="metin, yazı tipi, logo, simge, sembol içeren bir resim&#10;&#10;Açıklama otomatik olarak oluşturuldu">
            <a:extLst>
              <a:ext uri="{FF2B5EF4-FFF2-40B4-BE49-F238E27FC236}">
                <a16:creationId xmlns:a16="http://schemas.microsoft.com/office/drawing/2014/main" id="{BD17564A-FDC2-9E9E-37F6-25F78F12C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07" y="624751"/>
            <a:ext cx="3127513" cy="547315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id="{FDE3D60C-4A7F-3875-ED98-A266C1B8DFE1}"/>
              </a:ext>
            </a:extLst>
          </p:cNvPr>
          <p:cNvSpPr txBox="1"/>
          <p:nvPr/>
        </p:nvSpPr>
        <p:spPr>
          <a:xfrm>
            <a:off x="703260" y="5766039"/>
            <a:ext cx="5193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</a:t>
            </a:r>
            <a:r>
              <a:rPr lang="tr-TR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Soyad</a:t>
            </a:r>
            <a:endParaRPr lang="tr-TR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ED2ADB3C-2AE1-430F-0621-D88A9D879D90}"/>
              </a:ext>
            </a:extLst>
          </p:cNvPr>
          <p:cNvSpPr txBox="1"/>
          <p:nvPr/>
        </p:nvSpPr>
        <p:spPr>
          <a:xfrm>
            <a:off x="703260" y="6074152"/>
            <a:ext cx="5193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Ünvan</a:t>
            </a:r>
            <a:endParaRPr lang="tr-TR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85A9F0B2-C22A-35F0-9804-CA3F12908EB1}"/>
              </a:ext>
            </a:extLst>
          </p:cNvPr>
          <p:cNvSpPr/>
          <p:nvPr/>
        </p:nvSpPr>
        <p:spPr>
          <a:xfrm>
            <a:off x="790207" y="5648309"/>
            <a:ext cx="1175326" cy="18000"/>
          </a:xfrm>
          <a:prstGeom prst="rect">
            <a:avLst/>
          </a:prstGeom>
          <a:solidFill>
            <a:srgbClr val="45C1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0452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7D608-953D-EE77-DBAA-6CD34DFB4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076D696F-1CC0-908E-8101-8E6B0CEF2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9D37415C-9DAF-D60D-442D-A2DF8937A862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60BA12B-335D-4A7B-DE30-E199374EBF2D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Grafik elementleri</a:t>
            </a:r>
          </a:p>
        </p:txBody>
      </p:sp>
      <p:sp>
        <p:nvSpPr>
          <p:cNvPr id="30" name="Solid Number Bullet - 1" descr="Solid Number Bullet - 1">
            <a:extLst>
              <a:ext uri="{FF2B5EF4-FFF2-40B4-BE49-F238E27FC236}">
                <a16:creationId xmlns:a16="http://schemas.microsoft.com/office/drawing/2014/main" id="{0F9C9CDA-0C4A-4CBB-68BE-DAEBF2E1CBD3}"/>
              </a:ext>
            </a:extLst>
          </p:cNvPr>
          <p:cNvSpPr/>
          <p:nvPr/>
        </p:nvSpPr>
        <p:spPr>
          <a:xfrm>
            <a:off x="945128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32" name="Solid Number Bullet - 2" descr="Solid Number Bullet - 2">
            <a:extLst>
              <a:ext uri="{FF2B5EF4-FFF2-40B4-BE49-F238E27FC236}">
                <a16:creationId xmlns:a16="http://schemas.microsoft.com/office/drawing/2014/main" id="{A29DFC5C-9F0C-A0E3-D987-64A1FA534B92}"/>
              </a:ext>
            </a:extLst>
          </p:cNvPr>
          <p:cNvSpPr/>
          <p:nvPr/>
        </p:nvSpPr>
        <p:spPr>
          <a:xfrm>
            <a:off x="1420265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2</a:t>
            </a:r>
          </a:p>
        </p:txBody>
      </p:sp>
      <p:sp>
        <p:nvSpPr>
          <p:cNvPr id="33" name="Solid Number Bullet - 3" descr="Solid Number Bullet - 3">
            <a:extLst>
              <a:ext uri="{FF2B5EF4-FFF2-40B4-BE49-F238E27FC236}">
                <a16:creationId xmlns:a16="http://schemas.microsoft.com/office/drawing/2014/main" id="{B19D5A57-CFE0-7422-71F4-71346D9A3EFF}"/>
              </a:ext>
            </a:extLst>
          </p:cNvPr>
          <p:cNvSpPr/>
          <p:nvPr/>
        </p:nvSpPr>
        <p:spPr>
          <a:xfrm>
            <a:off x="1895402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35" name="Solid Number Bullet - 4" descr="Solid Number Bullet - 4">
            <a:extLst>
              <a:ext uri="{FF2B5EF4-FFF2-40B4-BE49-F238E27FC236}">
                <a16:creationId xmlns:a16="http://schemas.microsoft.com/office/drawing/2014/main" id="{651F47B7-667A-05FC-950C-02EBA99A0BDD}"/>
              </a:ext>
            </a:extLst>
          </p:cNvPr>
          <p:cNvSpPr/>
          <p:nvPr/>
        </p:nvSpPr>
        <p:spPr>
          <a:xfrm>
            <a:off x="2370539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4</a:t>
            </a:r>
          </a:p>
        </p:txBody>
      </p:sp>
      <p:sp>
        <p:nvSpPr>
          <p:cNvPr id="36" name="Solid Number Bullet - 5" descr="Solid Number Bullet - 5">
            <a:extLst>
              <a:ext uri="{FF2B5EF4-FFF2-40B4-BE49-F238E27FC236}">
                <a16:creationId xmlns:a16="http://schemas.microsoft.com/office/drawing/2014/main" id="{34D28AFB-C49A-3319-2F46-557E3E57464A}"/>
              </a:ext>
            </a:extLst>
          </p:cNvPr>
          <p:cNvSpPr/>
          <p:nvPr/>
        </p:nvSpPr>
        <p:spPr>
          <a:xfrm>
            <a:off x="2845676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5</a:t>
            </a:r>
          </a:p>
        </p:txBody>
      </p:sp>
      <p:sp>
        <p:nvSpPr>
          <p:cNvPr id="38" name="Solid Number Bullet - 6" descr="Solid Number Bullet - 6">
            <a:extLst>
              <a:ext uri="{FF2B5EF4-FFF2-40B4-BE49-F238E27FC236}">
                <a16:creationId xmlns:a16="http://schemas.microsoft.com/office/drawing/2014/main" id="{BC26E9BD-F375-F9D9-BD50-9655C8D1E029}"/>
              </a:ext>
            </a:extLst>
          </p:cNvPr>
          <p:cNvSpPr/>
          <p:nvPr/>
        </p:nvSpPr>
        <p:spPr>
          <a:xfrm>
            <a:off x="3320813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6</a:t>
            </a:r>
          </a:p>
        </p:txBody>
      </p:sp>
      <p:sp>
        <p:nvSpPr>
          <p:cNvPr id="39" name="Solid Number Bullet - 7" descr="Solid Number Bullet - 7">
            <a:extLst>
              <a:ext uri="{FF2B5EF4-FFF2-40B4-BE49-F238E27FC236}">
                <a16:creationId xmlns:a16="http://schemas.microsoft.com/office/drawing/2014/main" id="{C9DB793F-892C-F492-6653-609E966FAC5F}"/>
              </a:ext>
            </a:extLst>
          </p:cNvPr>
          <p:cNvSpPr/>
          <p:nvPr/>
        </p:nvSpPr>
        <p:spPr>
          <a:xfrm>
            <a:off x="3795950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7</a:t>
            </a:r>
          </a:p>
        </p:txBody>
      </p:sp>
      <p:sp>
        <p:nvSpPr>
          <p:cNvPr id="41" name="Solid Number Bullet - 8" descr="Solid Number Bullet - 8">
            <a:extLst>
              <a:ext uri="{FF2B5EF4-FFF2-40B4-BE49-F238E27FC236}">
                <a16:creationId xmlns:a16="http://schemas.microsoft.com/office/drawing/2014/main" id="{8ABB327C-2F4E-5491-D801-F80642B8685A}"/>
              </a:ext>
            </a:extLst>
          </p:cNvPr>
          <p:cNvSpPr/>
          <p:nvPr/>
        </p:nvSpPr>
        <p:spPr>
          <a:xfrm>
            <a:off x="4271087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8</a:t>
            </a:r>
          </a:p>
        </p:txBody>
      </p:sp>
      <p:sp>
        <p:nvSpPr>
          <p:cNvPr id="45" name="Solid Number Bullet - 9" descr="Solid Number Bullet - 9">
            <a:extLst>
              <a:ext uri="{FF2B5EF4-FFF2-40B4-BE49-F238E27FC236}">
                <a16:creationId xmlns:a16="http://schemas.microsoft.com/office/drawing/2014/main" id="{3F2B02DA-5B07-CC9D-0144-1F4B8493CDB6}"/>
              </a:ext>
            </a:extLst>
          </p:cNvPr>
          <p:cNvSpPr/>
          <p:nvPr/>
        </p:nvSpPr>
        <p:spPr>
          <a:xfrm>
            <a:off x="4746224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9</a:t>
            </a:r>
          </a:p>
        </p:txBody>
      </p:sp>
      <p:sp>
        <p:nvSpPr>
          <p:cNvPr id="46" name="Solid Number Bullet - 0" descr="Solid Number Bullet - 0">
            <a:extLst>
              <a:ext uri="{FF2B5EF4-FFF2-40B4-BE49-F238E27FC236}">
                <a16:creationId xmlns:a16="http://schemas.microsoft.com/office/drawing/2014/main" id="{8FB1364A-471A-FCE9-049A-E4610490CFD6}"/>
              </a:ext>
            </a:extLst>
          </p:cNvPr>
          <p:cNvSpPr/>
          <p:nvPr/>
        </p:nvSpPr>
        <p:spPr>
          <a:xfrm>
            <a:off x="5221359" y="2470648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0</a:t>
            </a:r>
          </a:p>
        </p:txBody>
      </p:sp>
      <p:sp>
        <p:nvSpPr>
          <p:cNvPr id="47" name="Open Number Bullet - 1" descr="Open Number Bullet - 1">
            <a:extLst>
              <a:ext uri="{FF2B5EF4-FFF2-40B4-BE49-F238E27FC236}">
                <a16:creationId xmlns:a16="http://schemas.microsoft.com/office/drawing/2014/main" id="{1D58BB1B-AAB7-7FDC-B44A-5EE6C5833FDA}"/>
              </a:ext>
            </a:extLst>
          </p:cNvPr>
          <p:cNvSpPr/>
          <p:nvPr/>
        </p:nvSpPr>
        <p:spPr>
          <a:xfrm>
            <a:off x="945877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48" name="Open Number Bullet - 2" descr="Open Number Bullet - 2">
            <a:extLst>
              <a:ext uri="{FF2B5EF4-FFF2-40B4-BE49-F238E27FC236}">
                <a16:creationId xmlns:a16="http://schemas.microsoft.com/office/drawing/2014/main" id="{AB81CA28-BB08-5DBD-7FFF-59B5860FA52D}"/>
              </a:ext>
            </a:extLst>
          </p:cNvPr>
          <p:cNvSpPr/>
          <p:nvPr/>
        </p:nvSpPr>
        <p:spPr>
          <a:xfrm>
            <a:off x="1421014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2</a:t>
            </a:r>
          </a:p>
        </p:txBody>
      </p:sp>
      <p:sp>
        <p:nvSpPr>
          <p:cNvPr id="49" name="Open Number Bullet - 3" descr="Open Number Bullet - 3">
            <a:extLst>
              <a:ext uri="{FF2B5EF4-FFF2-40B4-BE49-F238E27FC236}">
                <a16:creationId xmlns:a16="http://schemas.microsoft.com/office/drawing/2014/main" id="{31D2EF71-F071-7A63-85E5-072FD53E6610}"/>
              </a:ext>
            </a:extLst>
          </p:cNvPr>
          <p:cNvSpPr/>
          <p:nvPr/>
        </p:nvSpPr>
        <p:spPr>
          <a:xfrm>
            <a:off x="1896151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50" name="Open Number Bullet - 4" descr="Open Number Bullet - 4">
            <a:extLst>
              <a:ext uri="{FF2B5EF4-FFF2-40B4-BE49-F238E27FC236}">
                <a16:creationId xmlns:a16="http://schemas.microsoft.com/office/drawing/2014/main" id="{42FF3C01-8E48-04E7-EEF4-16AD0D634ADC}"/>
              </a:ext>
            </a:extLst>
          </p:cNvPr>
          <p:cNvSpPr/>
          <p:nvPr/>
        </p:nvSpPr>
        <p:spPr>
          <a:xfrm>
            <a:off x="2371288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4</a:t>
            </a:r>
          </a:p>
        </p:txBody>
      </p:sp>
      <p:sp>
        <p:nvSpPr>
          <p:cNvPr id="51" name="Open Number Bullet - 5" descr="Open Number Bullet - 5">
            <a:extLst>
              <a:ext uri="{FF2B5EF4-FFF2-40B4-BE49-F238E27FC236}">
                <a16:creationId xmlns:a16="http://schemas.microsoft.com/office/drawing/2014/main" id="{2A4CED2B-E1FA-F736-81EE-AE3B279C0B2C}"/>
              </a:ext>
            </a:extLst>
          </p:cNvPr>
          <p:cNvSpPr/>
          <p:nvPr/>
        </p:nvSpPr>
        <p:spPr>
          <a:xfrm>
            <a:off x="2846425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5</a:t>
            </a:r>
          </a:p>
        </p:txBody>
      </p:sp>
      <p:sp>
        <p:nvSpPr>
          <p:cNvPr id="52" name="Open Number Bullet - 6" descr="Open Number Bullet - 6">
            <a:extLst>
              <a:ext uri="{FF2B5EF4-FFF2-40B4-BE49-F238E27FC236}">
                <a16:creationId xmlns:a16="http://schemas.microsoft.com/office/drawing/2014/main" id="{6E802C86-D002-D6AB-6546-34A27370B04E}"/>
              </a:ext>
            </a:extLst>
          </p:cNvPr>
          <p:cNvSpPr/>
          <p:nvPr/>
        </p:nvSpPr>
        <p:spPr>
          <a:xfrm>
            <a:off x="3321562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6</a:t>
            </a:r>
          </a:p>
        </p:txBody>
      </p:sp>
      <p:sp>
        <p:nvSpPr>
          <p:cNvPr id="53" name="Open Number Bullet - 7" descr="Open Number Bullet - 7">
            <a:extLst>
              <a:ext uri="{FF2B5EF4-FFF2-40B4-BE49-F238E27FC236}">
                <a16:creationId xmlns:a16="http://schemas.microsoft.com/office/drawing/2014/main" id="{C2E6B74D-276B-A362-99C8-0F7F8A4D4B9E}"/>
              </a:ext>
            </a:extLst>
          </p:cNvPr>
          <p:cNvSpPr/>
          <p:nvPr/>
        </p:nvSpPr>
        <p:spPr>
          <a:xfrm>
            <a:off x="3796699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7</a:t>
            </a:r>
          </a:p>
        </p:txBody>
      </p:sp>
      <p:sp>
        <p:nvSpPr>
          <p:cNvPr id="54" name="Open Number Bullet - 8" descr="Open Number Bullet - 8">
            <a:extLst>
              <a:ext uri="{FF2B5EF4-FFF2-40B4-BE49-F238E27FC236}">
                <a16:creationId xmlns:a16="http://schemas.microsoft.com/office/drawing/2014/main" id="{90B5D684-CC2E-6364-5509-0E575EBBFB39}"/>
              </a:ext>
            </a:extLst>
          </p:cNvPr>
          <p:cNvSpPr/>
          <p:nvPr/>
        </p:nvSpPr>
        <p:spPr>
          <a:xfrm>
            <a:off x="4271836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8</a:t>
            </a:r>
          </a:p>
        </p:txBody>
      </p:sp>
      <p:sp>
        <p:nvSpPr>
          <p:cNvPr id="55" name="Open Number Bullet - 9" descr="Open Number Bullet - 9">
            <a:extLst>
              <a:ext uri="{FF2B5EF4-FFF2-40B4-BE49-F238E27FC236}">
                <a16:creationId xmlns:a16="http://schemas.microsoft.com/office/drawing/2014/main" id="{FEBB5390-B5E4-F81D-5424-66F359A207CF}"/>
              </a:ext>
            </a:extLst>
          </p:cNvPr>
          <p:cNvSpPr/>
          <p:nvPr/>
        </p:nvSpPr>
        <p:spPr>
          <a:xfrm>
            <a:off x="4746973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9</a:t>
            </a:r>
          </a:p>
        </p:txBody>
      </p:sp>
      <p:sp>
        <p:nvSpPr>
          <p:cNvPr id="56" name="Open Number Bullet - 0" descr="Open Number Bullet - 0">
            <a:extLst>
              <a:ext uri="{FF2B5EF4-FFF2-40B4-BE49-F238E27FC236}">
                <a16:creationId xmlns:a16="http://schemas.microsoft.com/office/drawing/2014/main" id="{9C432014-06D8-A1A1-40A6-EC4F1F58A7B3}"/>
              </a:ext>
            </a:extLst>
          </p:cNvPr>
          <p:cNvSpPr/>
          <p:nvPr/>
        </p:nvSpPr>
        <p:spPr>
          <a:xfrm>
            <a:off x="5222108" y="2911238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0</a:t>
            </a:r>
          </a:p>
        </p:txBody>
      </p:sp>
      <p:sp>
        <p:nvSpPr>
          <p:cNvPr id="57" name="Solid Letter Bullet - A" descr="Solid Letter Bullet - A">
            <a:extLst>
              <a:ext uri="{FF2B5EF4-FFF2-40B4-BE49-F238E27FC236}">
                <a16:creationId xmlns:a16="http://schemas.microsoft.com/office/drawing/2014/main" id="{F00AC809-AECB-6532-77CB-72D29D111345}"/>
              </a:ext>
            </a:extLst>
          </p:cNvPr>
          <p:cNvSpPr/>
          <p:nvPr/>
        </p:nvSpPr>
        <p:spPr>
          <a:xfrm>
            <a:off x="945128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A</a:t>
            </a:r>
          </a:p>
        </p:txBody>
      </p:sp>
      <p:sp>
        <p:nvSpPr>
          <p:cNvPr id="58" name="Solid Letter Bullet - B" descr="Solid Letter Bullet - B">
            <a:extLst>
              <a:ext uri="{FF2B5EF4-FFF2-40B4-BE49-F238E27FC236}">
                <a16:creationId xmlns:a16="http://schemas.microsoft.com/office/drawing/2014/main" id="{CA23A63A-4FF0-D178-915F-1393FB6C6830}"/>
              </a:ext>
            </a:extLst>
          </p:cNvPr>
          <p:cNvSpPr/>
          <p:nvPr/>
        </p:nvSpPr>
        <p:spPr>
          <a:xfrm>
            <a:off x="1420265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B</a:t>
            </a:r>
          </a:p>
        </p:txBody>
      </p:sp>
      <p:sp>
        <p:nvSpPr>
          <p:cNvPr id="59" name="Solid Letter Bullet - C" descr="Solid Letter Bullet - C">
            <a:extLst>
              <a:ext uri="{FF2B5EF4-FFF2-40B4-BE49-F238E27FC236}">
                <a16:creationId xmlns:a16="http://schemas.microsoft.com/office/drawing/2014/main" id="{CE591410-3054-6F34-4FAE-0CDD790A619F}"/>
              </a:ext>
            </a:extLst>
          </p:cNvPr>
          <p:cNvSpPr/>
          <p:nvPr/>
        </p:nvSpPr>
        <p:spPr>
          <a:xfrm>
            <a:off x="1895402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C</a:t>
            </a:r>
          </a:p>
        </p:txBody>
      </p:sp>
      <p:sp>
        <p:nvSpPr>
          <p:cNvPr id="60" name="Solid Letter Bullet - D" descr="Solid Letter Bullet - D">
            <a:extLst>
              <a:ext uri="{FF2B5EF4-FFF2-40B4-BE49-F238E27FC236}">
                <a16:creationId xmlns:a16="http://schemas.microsoft.com/office/drawing/2014/main" id="{B72CEC9F-4821-9199-AB60-83CF3C5C3545}"/>
              </a:ext>
            </a:extLst>
          </p:cNvPr>
          <p:cNvSpPr/>
          <p:nvPr/>
        </p:nvSpPr>
        <p:spPr>
          <a:xfrm>
            <a:off x="2370539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D</a:t>
            </a:r>
          </a:p>
        </p:txBody>
      </p:sp>
      <p:sp>
        <p:nvSpPr>
          <p:cNvPr id="61" name="Solid Letter Bullet - E" descr="Solid Letter Bullet - E">
            <a:extLst>
              <a:ext uri="{FF2B5EF4-FFF2-40B4-BE49-F238E27FC236}">
                <a16:creationId xmlns:a16="http://schemas.microsoft.com/office/drawing/2014/main" id="{D467F935-6042-AE06-97C3-097F0E7A03D1}"/>
              </a:ext>
            </a:extLst>
          </p:cNvPr>
          <p:cNvSpPr/>
          <p:nvPr/>
        </p:nvSpPr>
        <p:spPr>
          <a:xfrm>
            <a:off x="2845676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E</a:t>
            </a:r>
          </a:p>
        </p:txBody>
      </p:sp>
      <p:sp>
        <p:nvSpPr>
          <p:cNvPr id="62" name="Solid Letter Bullet - F" descr="Solid Letter Bullet - F">
            <a:extLst>
              <a:ext uri="{FF2B5EF4-FFF2-40B4-BE49-F238E27FC236}">
                <a16:creationId xmlns:a16="http://schemas.microsoft.com/office/drawing/2014/main" id="{11F9A324-67F1-56E7-3A18-1A812654B88A}"/>
              </a:ext>
            </a:extLst>
          </p:cNvPr>
          <p:cNvSpPr/>
          <p:nvPr/>
        </p:nvSpPr>
        <p:spPr>
          <a:xfrm>
            <a:off x="3320813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F</a:t>
            </a:r>
          </a:p>
        </p:txBody>
      </p:sp>
      <p:sp>
        <p:nvSpPr>
          <p:cNvPr id="63" name="Solid Letter Bullet - G" descr="Solid Letter Bullet - G">
            <a:extLst>
              <a:ext uri="{FF2B5EF4-FFF2-40B4-BE49-F238E27FC236}">
                <a16:creationId xmlns:a16="http://schemas.microsoft.com/office/drawing/2014/main" id="{1A4F2D6C-D135-D8CD-E466-F032BF780758}"/>
              </a:ext>
            </a:extLst>
          </p:cNvPr>
          <p:cNvSpPr/>
          <p:nvPr/>
        </p:nvSpPr>
        <p:spPr>
          <a:xfrm>
            <a:off x="3795950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G</a:t>
            </a:r>
          </a:p>
        </p:txBody>
      </p:sp>
      <p:sp>
        <p:nvSpPr>
          <p:cNvPr id="64" name="Solid Letter Bullet - H" descr="Solid Letter Bullet - H">
            <a:extLst>
              <a:ext uri="{FF2B5EF4-FFF2-40B4-BE49-F238E27FC236}">
                <a16:creationId xmlns:a16="http://schemas.microsoft.com/office/drawing/2014/main" id="{B382C017-ECBC-1F88-258E-2B43936D2E25}"/>
              </a:ext>
            </a:extLst>
          </p:cNvPr>
          <p:cNvSpPr/>
          <p:nvPr/>
        </p:nvSpPr>
        <p:spPr>
          <a:xfrm>
            <a:off x="4271087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H</a:t>
            </a:r>
          </a:p>
        </p:txBody>
      </p:sp>
      <p:sp>
        <p:nvSpPr>
          <p:cNvPr id="65" name="Solid Letter Bullet - I" descr="Solid Letter Bullet - I">
            <a:extLst>
              <a:ext uri="{FF2B5EF4-FFF2-40B4-BE49-F238E27FC236}">
                <a16:creationId xmlns:a16="http://schemas.microsoft.com/office/drawing/2014/main" id="{9D1975BD-6D2E-8340-06E8-CE38303B5C0A}"/>
              </a:ext>
            </a:extLst>
          </p:cNvPr>
          <p:cNvSpPr/>
          <p:nvPr/>
        </p:nvSpPr>
        <p:spPr>
          <a:xfrm>
            <a:off x="4746224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I</a:t>
            </a:r>
          </a:p>
        </p:txBody>
      </p:sp>
      <p:sp>
        <p:nvSpPr>
          <p:cNvPr id="66" name="Solid Letter Bullet - J" descr="Solid Letter Bullet - J">
            <a:extLst>
              <a:ext uri="{FF2B5EF4-FFF2-40B4-BE49-F238E27FC236}">
                <a16:creationId xmlns:a16="http://schemas.microsoft.com/office/drawing/2014/main" id="{20A0E942-6C55-E14A-8EED-7D568C4DAB63}"/>
              </a:ext>
            </a:extLst>
          </p:cNvPr>
          <p:cNvSpPr/>
          <p:nvPr/>
        </p:nvSpPr>
        <p:spPr>
          <a:xfrm>
            <a:off x="5221359" y="3730152"/>
            <a:ext cx="223578" cy="223578"/>
          </a:xfrm>
          <a:prstGeom prst="ellipse">
            <a:avLst/>
          </a:prstGeom>
          <a:solidFill>
            <a:srgbClr val="1D245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J</a:t>
            </a:r>
          </a:p>
        </p:txBody>
      </p:sp>
      <p:sp>
        <p:nvSpPr>
          <p:cNvPr id="67" name="Open Number Bullet - A" descr="Open Letter Bullet - A">
            <a:extLst>
              <a:ext uri="{FF2B5EF4-FFF2-40B4-BE49-F238E27FC236}">
                <a16:creationId xmlns:a16="http://schemas.microsoft.com/office/drawing/2014/main" id="{79213CB3-A2B0-7B90-6B75-FA4FC80F39F6}"/>
              </a:ext>
            </a:extLst>
          </p:cNvPr>
          <p:cNvSpPr/>
          <p:nvPr/>
        </p:nvSpPr>
        <p:spPr>
          <a:xfrm>
            <a:off x="945128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A</a:t>
            </a:r>
          </a:p>
        </p:txBody>
      </p:sp>
      <p:sp>
        <p:nvSpPr>
          <p:cNvPr id="68" name="Open Number Bullet - B" descr="Open Letter Bullet - B">
            <a:extLst>
              <a:ext uri="{FF2B5EF4-FFF2-40B4-BE49-F238E27FC236}">
                <a16:creationId xmlns:a16="http://schemas.microsoft.com/office/drawing/2014/main" id="{1A688BE8-CC5C-F311-D69C-91AC73E310D4}"/>
              </a:ext>
            </a:extLst>
          </p:cNvPr>
          <p:cNvSpPr/>
          <p:nvPr/>
        </p:nvSpPr>
        <p:spPr>
          <a:xfrm>
            <a:off x="1420265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B</a:t>
            </a:r>
          </a:p>
        </p:txBody>
      </p:sp>
      <p:sp>
        <p:nvSpPr>
          <p:cNvPr id="69" name="Open Number Bullet - C" descr="Open Letter Bullet - C">
            <a:extLst>
              <a:ext uri="{FF2B5EF4-FFF2-40B4-BE49-F238E27FC236}">
                <a16:creationId xmlns:a16="http://schemas.microsoft.com/office/drawing/2014/main" id="{7379E1A0-EC08-C1A8-6879-B7F0FCC2AD1C}"/>
              </a:ext>
            </a:extLst>
          </p:cNvPr>
          <p:cNvSpPr/>
          <p:nvPr/>
        </p:nvSpPr>
        <p:spPr>
          <a:xfrm>
            <a:off x="1895402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C</a:t>
            </a:r>
          </a:p>
        </p:txBody>
      </p:sp>
      <p:sp>
        <p:nvSpPr>
          <p:cNvPr id="70" name="Open Number Bullet - D" descr="Open Letter Bullet - D">
            <a:extLst>
              <a:ext uri="{FF2B5EF4-FFF2-40B4-BE49-F238E27FC236}">
                <a16:creationId xmlns:a16="http://schemas.microsoft.com/office/drawing/2014/main" id="{31ABEA34-FA2F-924B-F06F-C86D98E9A110}"/>
              </a:ext>
            </a:extLst>
          </p:cNvPr>
          <p:cNvSpPr/>
          <p:nvPr/>
        </p:nvSpPr>
        <p:spPr>
          <a:xfrm>
            <a:off x="2370539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D</a:t>
            </a:r>
          </a:p>
        </p:txBody>
      </p:sp>
      <p:sp>
        <p:nvSpPr>
          <p:cNvPr id="71" name="Open Number Bullet - E" descr="Open Letter Bullet - E">
            <a:extLst>
              <a:ext uri="{FF2B5EF4-FFF2-40B4-BE49-F238E27FC236}">
                <a16:creationId xmlns:a16="http://schemas.microsoft.com/office/drawing/2014/main" id="{E0187E58-4750-6BF2-82F9-3E463ED0ED15}"/>
              </a:ext>
            </a:extLst>
          </p:cNvPr>
          <p:cNvSpPr/>
          <p:nvPr/>
        </p:nvSpPr>
        <p:spPr>
          <a:xfrm>
            <a:off x="2845676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E</a:t>
            </a:r>
          </a:p>
        </p:txBody>
      </p:sp>
      <p:sp>
        <p:nvSpPr>
          <p:cNvPr id="72" name="Open Number Bullet - F" descr="Open Letter Bullet - F">
            <a:extLst>
              <a:ext uri="{FF2B5EF4-FFF2-40B4-BE49-F238E27FC236}">
                <a16:creationId xmlns:a16="http://schemas.microsoft.com/office/drawing/2014/main" id="{9C404959-7DE7-A5C3-CCE5-2AE38F3E7108}"/>
              </a:ext>
            </a:extLst>
          </p:cNvPr>
          <p:cNvSpPr/>
          <p:nvPr/>
        </p:nvSpPr>
        <p:spPr>
          <a:xfrm>
            <a:off x="3320813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F</a:t>
            </a:r>
          </a:p>
        </p:txBody>
      </p:sp>
      <p:sp>
        <p:nvSpPr>
          <p:cNvPr id="73" name="Open Number Bullet - G" descr="Open Letter Bullet - G">
            <a:extLst>
              <a:ext uri="{FF2B5EF4-FFF2-40B4-BE49-F238E27FC236}">
                <a16:creationId xmlns:a16="http://schemas.microsoft.com/office/drawing/2014/main" id="{3008E2D4-215D-2630-4978-6CBB8F057869}"/>
              </a:ext>
            </a:extLst>
          </p:cNvPr>
          <p:cNvSpPr/>
          <p:nvPr/>
        </p:nvSpPr>
        <p:spPr>
          <a:xfrm>
            <a:off x="3795950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G</a:t>
            </a:r>
          </a:p>
        </p:txBody>
      </p:sp>
      <p:sp>
        <p:nvSpPr>
          <p:cNvPr id="74" name="Open Number Bullet - H" descr="Open Letter Bullet - H">
            <a:extLst>
              <a:ext uri="{FF2B5EF4-FFF2-40B4-BE49-F238E27FC236}">
                <a16:creationId xmlns:a16="http://schemas.microsoft.com/office/drawing/2014/main" id="{D5FC3340-6B9B-9B6A-5D28-EFBBA5665A4B}"/>
              </a:ext>
            </a:extLst>
          </p:cNvPr>
          <p:cNvSpPr/>
          <p:nvPr/>
        </p:nvSpPr>
        <p:spPr>
          <a:xfrm>
            <a:off x="4271087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H</a:t>
            </a:r>
          </a:p>
        </p:txBody>
      </p:sp>
      <p:sp>
        <p:nvSpPr>
          <p:cNvPr id="75" name="Open Number Bullet - I" descr="Open Letter Bullet - I">
            <a:extLst>
              <a:ext uri="{FF2B5EF4-FFF2-40B4-BE49-F238E27FC236}">
                <a16:creationId xmlns:a16="http://schemas.microsoft.com/office/drawing/2014/main" id="{D5B15D8C-939F-CC61-951C-19F81C1F2F78}"/>
              </a:ext>
            </a:extLst>
          </p:cNvPr>
          <p:cNvSpPr/>
          <p:nvPr/>
        </p:nvSpPr>
        <p:spPr>
          <a:xfrm>
            <a:off x="4746224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I</a:t>
            </a:r>
          </a:p>
        </p:txBody>
      </p:sp>
      <p:sp>
        <p:nvSpPr>
          <p:cNvPr id="76" name="Open Number Bullet - J" descr="Open Letter Bullet - J">
            <a:extLst>
              <a:ext uri="{FF2B5EF4-FFF2-40B4-BE49-F238E27FC236}">
                <a16:creationId xmlns:a16="http://schemas.microsoft.com/office/drawing/2014/main" id="{0C23E217-D86E-55FD-F438-377891B9ABEB}"/>
              </a:ext>
            </a:extLst>
          </p:cNvPr>
          <p:cNvSpPr/>
          <p:nvPr/>
        </p:nvSpPr>
        <p:spPr>
          <a:xfrm>
            <a:off x="5221359" y="4157549"/>
            <a:ext cx="223578" cy="223578"/>
          </a:xfrm>
          <a:prstGeom prst="ellipse">
            <a:avLst/>
          </a:prstGeom>
          <a:noFill/>
          <a:ln w="31115" cap="rnd">
            <a:solidFill>
              <a:srgbClr val="1D245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J</a:t>
            </a:r>
          </a:p>
        </p:txBody>
      </p:sp>
      <p:cxnSp>
        <p:nvCxnSpPr>
          <p:cNvPr id="77" name="Dashed Linework - End Point Solid Arrows" descr="Dashed Linework with Solid Arrow End Points">
            <a:extLst>
              <a:ext uri="{FF2B5EF4-FFF2-40B4-BE49-F238E27FC236}">
                <a16:creationId xmlns:a16="http://schemas.microsoft.com/office/drawing/2014/main" id="{2DABC937-9223-E0EA-55F7-E8510A3F3B3F}"/>
              </a:ext>
            </a:extLst>
          </p:cNvPr>
          <p:cNvCxnSpPr/>
          <p:nvPr/>
        </p:nvCxnSpPr>
        <p:spPr>
          <a:xfrm>
            <a:off x="6064586" y="2504572"/>
            <a:ext cx="2240280" cy="0"/>
          </a:xfrm>
          <a:prstGeom prst="straightConnector1">
            <a:avLst/>
          </a:prstGeom>
          <a:ln w="20320">
            <a:solidFill>
              <a:srgbClr val="45C1B8"/>
            </a:solidFill>
            <a:prstDash val="dash"/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ashed Linework - End Point Solid Arrow and Solid Cirlce" descr="Dashed Linework with Solid Arrow End Point and Solid Circle End Point">
            <a:extLst>
              <a:ext uri="{FF2B5EF4-FFF2-40B4-BE49-F238E27FC236}">
                <a16:creationId xmlns:a16="http://schemas.microsoft.com/office/drawing/2014/main" id="{1C134531-CF51-EF92-B880-469B043F840E}"/>
              </a:ext>
            </a:extLst>
          </p:cNvPr>
          <p:cNvCxnSpPr/>
          <p:nvPr/>
        </p:nvCxnSpPr>
        <p:spPr>
          <a:xfrm>
            <a:off x="6064586" y="2844950"/>
            <a:ext cx="2237205" cy="0"/>
          </a:xfrm>
          <a:prstGeom prst="straightConnector1">
            <a:avLst/>
          </a:prstGeom>
          <a:ln w="20320">
            <a:solidFill>
              <a:srgbClr val="45C1B8"/>
            </a:solidFill>
            <a:prstDash val="dash"/>
            <a:headEnd type="triangle" w="med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ashed Linework - End Point Solid Cirlce and Solid Arrow" descr="Dashed Linework with Solid Circle End Point and Solid Arrow End Point">
            <a:extLst>
              <a:ext uri="{FF2B5EF4-FFF2-40B4-BE49-F238E27FC236}">
                <a16:creationId xmlns:a16="http://schemas.microsoft.com/office/drawing/2014/main" id="{1F86EB97-CBF0-B719-2727-CF089A679E34}"/>
              </a:ext>
            </a:extLst>
          </p:cNvPr>
          <p:cNvCxnSpPr/>
          <p:nvPr/>
        </p:nvCxnSpPr>
        <p:spPr>
          <a:xfrm>
            <a:off x="6127650" y="3185327"/>
            <a:ext cx="2237205" cy="0"/>
          </a:xfrm>
          <a:prstGeom prst="straightConnector1">
            <a:avLst/>
          </a:prstGeom>
          <a:ln w="20320">
            <a:solidFill>
              <a:srgbClr val="45C1B8"/>
            </a:solidFill>
            <a:prstDash val="dash"/>
            <a:headEnd type="oval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olid Linework - End Point double Open Arrow" descr="Solid Linework with Open Arrow End Points">
            <a:extLst>
              <a:ext uri="{FF2B5EF4-FFF2-40B4-BE49-F238E27FC236}">
                <a16:creationId xmlns:a16="http://schemas.microsoft.com/office/drawing/2014/main" id="{13B4E5F6-9B9C-C968-A57F-28FEEA214366}"/>
              </a:ext>
            </a:extLst>
          </p:cNvPr>
          <p:cNvCxnSpPr/>
          <p:nvPr/>
        </p:nvCxnSpPr>
        <p:spPr>
          <a:xfrm>
            <a:off x="6064938" y="3787491"/>
            <a:ext cx="2265680" cy="816"/>
          </a:xfrm>
          <a:prstGeom prst="straightConnector1">
            <a:avLst/>
          </a:prstGeom>
          <a:ln w="20320">
            <a:solidFill>
              <a:srgbClr val="45C1B8"/>
            </a:solidFill>
            <a:headEnd type="arrow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olid Linework - End Point Open Arrow and Solid Cirlce" descr="Solid Linework with Open Arrow End Point and Solid Circle End Point">
            <a:extLst>
              <a:ext uri="{FF2B5EF4-FFF2-40B4-BE49-F238E27FC236}">
                <a16:creationId xmlns:a16="http://schemas.microsoft.com/office/drawing/2014/main" id="{B2EDB00E-A698-5928-0A25-0901907D3B12}"/>
              </a:ext>
            </a:extLst>
          </p:cNvPr>
          <p:cNvCxnSpPr/>
          <p:nvPr/>
        </p:nvCxnSpPr>
        <p:spPr>
          <a:xfrm>
            <a:off x="6064938" y="4078598"/>
            <a:ext cx="2240280" cy="11139"/>
          </a:xfrm>
          <a:prstGeom prst="straightConnector1">
            <a:avLst/>
          </a:prstGeom>
          <a:ln w="20320">
            <a:solidFill>
              <a:srgbClr val="45C1B8"/>
            </a:solidFill>
            <a:headEnd type="arrow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olid Linework - End Point Solid Cirlce and Open Arrow" descr="Solid Linework with Solid Circle End Point and Open Arrow End Point">
            <a:extLst>
              <a:ext uri="{FF2B5EF4-FFF2-40B4-BE49-F238E27FC236}">
                <a16:creationId xmlns:a16="http://schemas.microsoft.com/office/drawing/2014/main" id="{5E7B695E-14C9-A4FB-2275-E64E0D3BCF9A}"/>
              </a:ext>
            </a:extLst>
          </p:cNvPr>
          <p:cNvCxnSpPr/>
          <p:nvPr/>
        </p:nvCxnSpPr>
        <p:spPr>
          <a:xfrm>
            <a:off x="6122745" y="4380028"/>
            <a:ext cx="2240280" cy="11139"/>
          </a:xfrm>
          <a:prstGeom prst="straightConnector1">
            <a:avLst/>
          </a:prstGeom>
          <a:ln w="20320">
            <a:solidFill>
              <a:srgbClr val="45C1B8"/>
            </a:solidFill>
            <a:headEnd type="oval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Solid Line Arrow" descr="Solid Line Arrow">
            <a:extLst>
              <a:ext uri="{FF2B5EF4-FFF2-40B4-BE49-F238E27FC236}">
                <a16:creationId xmlns:a16="http://schemas.microsoft.com/office/drawing/2014/main" id="{9AAACC6E-324F-0B49-738A-C2B8E26D64BE}"/>
              </a:ext>
            </a:extLst>
          </p:cNvPr>
          <p:cNvSpPr/>
          <p:nvPr/>
        </p:nvSpPr>
        <p:spPr>
          <a:xfrm rot="16200000" flipV="1">
            <a:off x="9024569" y="2200478"/>
            <a:ext cx="1399130" cy="1663105"/>
          </a:xfrm>
          <a:prstGeom prst="arc">
            <a:avLst>
              <a:gd name="adj1" fmla="val 16200000"/>
              <a:gd name="adj2" fmla="val 4002257"/>
            </a:avLst>
          </a:prstGeom>
          <a:ln w="20320">
            <a:solidFill>
              <a:srgbClr val="45C1B8"/>
            </a:solidFill>
            <a:prstDash val="solid"/>
            <a:headEnd type="arrow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charset="0"/>
            </a:endParaRPr>
          </a:p>
        </p:txBody>
      </p:sp>
      <p:sp>
        <p:nvSpPr>
          <p:cNvPr id="84" name="Dashed Line Arrow" descr="Dashed Line Arrow">
            <a:extLst>
              <a:ext uri="{FF2B5EF4-FFF2-40B4-BE49-F238E27FC236}">
                <a16:creationId xmlns:a16="http://schemas.microsoft.com/office/drawing/2014/main" id="{9004EB6E-2607-957B-FA69-68143BEAFD86}"/>
              </a:ext>
            </a:extLst>
          </p:cNvPr>
          <p:cNvSpPr/>
          <p:nvPr/>
        </p:nvSpPr>
        <p:spPr>
          <a:xfrm rot="16200000" flipV="1">
            <a:off x="9020314" y="2888375"/>
            <a:ext cx="1399130" cy="1663105"/>
          </a:xfrm>
          <a:prstGeom prst="arc">
            <a:avLst>
              <a:gd name="adj1" fmla="val 16200000"/>
              <a:gd name="adj2" fmla="val 4002257"/>
            </a:avLst>
          </a:prstGeom>
          <a:ln w="20320">
            <a:solidFill>
              <a:srgbClr val="45C1B8"/>
            </a:solidFill>
            <a:prstDash val="dash"/>
            <a:headEnd type="arrow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charset="0"/>
            </a:endParaRPr>
          </a:p>
        </p:txBody>
      </p:sp>
      <p:cxnSp>
        <p:nvCxnSpPr>
          <p:cNvPr id="85" name="Solid Linework - End Point Double Solid Cirlce" descr="Solid Linework with Solid Circle End Points">
            <a:extLst>
              <a:ext uri="{FF2B5EF4-FFF2-40B4-BE49-F238E27FC236}">
                <a16:creationId xmlns:a16="http://schemas.microsoft.com/office/drawing/2014/main" id="{86E0EA2C-88CD-675C-5B0B-C1258905DF40}"/>
              </a:ext>
            </a:extLst>
          </p:cNvPr>
          <p:cNvCxnSpPr/>
          <p:nvPr/>
        </p:nvCxnSpPr>
        <p:spPr>
          <a:xfrm flipV="1">
            <a:off x="8934341" y="4055347"/>
            <a:ext cx="2192755" cy="816"/>
          </a:xfrm>
          <a:prstGeom prst="straightConnector1">
            <a:avLst/>
          </a:prstGeom>
          <a:ln w="20320">
            <a:solidFill>
              <a:srgbClr val="45C1B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ashed Linework - End Point Double Solid Cirlce" descr="Dashed Linework with Solid Circle End Points">
            <a:extLst>
              <a:ext uri="{FF2B5EF4-FFF2-40B4-BE49-F238E27FC236}">
                <a16:creationId xmlns:a16="http://schemas.microsoft.com/office/drawing/2014/main" id="{19A24134-5D22-2A11-A508-FC523B25D33F}"/>
              </a:ext>
            </a:extLst>
          </p:cNvPr>
          <p:cNvCxnSpPr/>
          <p:nvPr/>
        </p:nvCxnSpPr>
        <p:spPr>
          <a:xfrm flipV="1">
            <a:off x="8948877" y="4371456"/>
            <a:ext cx="2183046" cy="1802"/>
          </a:xfrm>
          <a:prstGeom prst="straightConnector1">
            <a:avLst/>
          </a:prstGeom>
          <a:ln w="20320">
            <a:solidFill>
              <a:srgbClr val="45C1B8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5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D74DD-3FE5-B7A0-945A-A873DD595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FABAEDCC-3619-525D-D5C0-0972DF93C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97BF5D03-E104-E897-7598-F37C50F95E75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0CBF8FC-867C-F1F3-9DC3-5E46529D0CF9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Grafik örneği</a:t>
            </a:r>
          </a:p>
        </p:txBody>
      </p:sp>
      <p:graphicFrame>
        <p:nvGraphicFramePr>
          <p:cNvPr id="3" name="Tijdelijke aanduiding voor grafiek 4">
            <a:extLst>
              <a:ext uri="{FF2B5EF4-FFF2-40B4-BE49-F238E27FC236}">
                <a16:creationId xmlns:a16="http://schemas.microsoft.com/office/drawing/2014/main" id="{5001EACF-C4BD-AA6B-30C0-717044A365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604584"/>
              </p:ext>
            </p:extLst>
          </p:nvPr>
        </p:nvGraphicFramePr>
        <p:xfrm>
          <a:off x="404813" y="1252538"/>
          <a:ext cx="11388725" cy="4795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8995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Chart bld="category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31F2B-849F-6ECA-0603-BFE697F9B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0">
            <a:extLst>
              <a:ext uri="{FF2B5EF4-FFF2-40B4-BE49-F238E27FC236}">
                <a16:creationId xmlns:a16="http://schemas.microsoft.com/office/drawing/2014/main" id="{DE240B10-E214-02F7-CE4A-B6EBDF052A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00435" y="5215802"/>
            <a:ext cx="5367630" cy="1642197"/>
          </a:xfrm>
          <a:custGeom>
            <a:avLst/>
            <a:gdLst>
              <a:gd name="connsiteX0" fmla="*/ 2359046 w 4622006"/>
              <a:gd name="connsiteY0" fmla="*/ 1408646 h 1414077"/>
              <a:gd name="connsiteX1" fmla="*/ 2388623 w 4622006"/>
              <a:gd name="connsiteY1" fmla="*/ 1414077 h 1414077"/>
              <a:gd name="connsiteX2" fmla="*/ 2285269 w 4622006"/>
              <a:gd name="connsiteY2" fmla="*/ 1414077 h 1414077"/>
              <a:gd name="connsiteX3" fmla="*/ 2303331 w 4622006"/>
              <a:gd name="connsiteY3" fmla="*/ 1410727 h 1414077"/>
              <a:gd name="connsiteX4" fmla="*/ 2359046 w 4622006"/>
              <a:gd name="connsiteY4" fmla="*/ 1408646 h 1414077"/>
              <a:gd name="connsiteX5" fmla="*/ 2367250 w 4622006"/>
              <a:gd name="connsiteY5" fmla="*/ 1270539 h 1414077"/>
              <a:gd name="connsiteX6" fmla="*/ 2510729 w 4622006"/>
              <a:gd name="connsiteY6" fmla="*/ 1319943 h 1414077"/>
              <a:gd name="connsiteX7" fmla="*/ 2604193 w 4622006"/>
              <a:gd name="connsiteY7" fmla="*/ 1412316 h 1414077"/>
              <a:gd name="connsiteX8" fmla="*/ 2605725 w 4622006"/>
              <a:gd name="connsiteY8" fmla="*/ 1414077 h 1414077"/>
              <a:gd name="connsiteX9" fmla="*/ 2541430 w 4622006"/>
              <a:gd name="connsiteY9" fmla="*/ 1414077 h 1414077"/>
              <a:gd name="connsiteX10" fmla="*/ 2486647 w 4622006"/>
              <a:gd name="connsiteY10" fmla="*/ 1355749 h 1414077"/>
              <a:gd name="connsiteX11" fmla="*/ 2363148 w 4622006"/>
              <a:gd name="connsiteY11" fmla="*/ 1314598 h 1414077"/>
              <a:gd name="connsiteX12" fmla="*/ 2146266 w 4622006"/>
              <a:gd name="connsiteY12" fmla="*/ 1361465 h 1414077"/>
              <a:gd name="connsiteX13" fmla="*/ 1841969 w 4622006"/>
              <a:gd name="connsiteY13" fmla="*/ 1400501 h 1414077"/>
              <a:gd name="connsiteX14" fmla="*/ 1440056 w 4622006"/>
              <a:gd name="connsiteY14" fmla="*/ 1404270 h 1414077"/>
              <a:gd name="connsiteX15" fmla="*/ 1428947 w 4622006"/>
              <a:gd name="connsiteY15" fmla="*/ 1414077 h 1414077"/>
              <a:gd name="connsiteX16" fmla="*/ 1360037 w 4622006"/>
              <a:gd name="connsiteY16" fmla="*/ 1414077 h 1414077"/>
              <a:gd name="connsiteX17" fmla="*/ 1421090 w 4622006"/>
              <a:gd name="connsiteY17" fmla="*/ 1362774 h 1414077"/>
              <a:gd name="connsiteX18" fmla="*/ 1852900 w 4622006"/>
              <a:gd name="connsiteY18" fmla="*/ 1358584 h 1414077"/>
              <a:gd name="connsiteX19" fmla="*/ 2129281 w 4622006"/>
              <a:gd name="connsiteY19" fmla="*/ 1319764 h 1414077"/>
              <a:gd name="connsiteX20" fmla="*/ 2367250 w 4622006"/>
              <a:gd name="connsiteY20" fmla="*/ 1270539 h 1414077"/>
              <a:gd name="connsiteX21" fmla="*/ 2380232 w 4622006"/>
              <a:gd name="connsiteY21" fmla="*/ 1128482 h 1414077"/>
              <a:gd name="connsiteX22" fmla="*/ 2533288 w 4622006"/>
              <a:gd name="connsiteY22" fmla="*/ 1182006 h 1414077"/>
              <a:gd name="connsiteX23" fmla="*/ 2630911 w 4622006"/>
              <a:gd name="connsiteY23" fmla="*/ 1282907 h 1414077"/>
              <a:gd name="connsiteX24" fmla="*/ 2752125 w 4622006"/>
              <a:gd name="connsiteY24" fmla="*/ 1390549 h 1414077"/>
              <a:gd name="connsiteX25" fmla="*/ 2949419 w 4622006"/>
              <a:gd name="connsiteY25" fmla="*/ 1375890 h 1414077"/>
              <a:gd name="connsiteX26" fmla="*/ 3104959 w 4622006"/>
              <a:gd name="connsiteY26" fmla="*/ 1347984 h 1414077"/>
              <a:gd name="connsiteX27" fmla="*/ 3305589 w 4622006"/>
              <a:gd name="connsiteY27" fmla="*/ 1399181 h 1414077"/>
              <a:gd name="connsiteX28" fmla="*/ 3323981 w 4622006"/>
              <a:gd name="connsiteY28" fmla="*/ 1414077 h 1414077"/>
              <a:gd name="connsiteX29" fmla="*/ 3222132 w 4622006"/>
              <a:gd name="connsiteY29" fmla="*/ 1414077 h 1414077"/>
              <a:gd name="connsiteX30" fmla="*/ 3192629 w 4622006"/>
              <a:gd name="connsiteY30" fmla="*/ 1402380 h 1414077"/>
              <a:gd name="connsiteX31" fmla="*/ 3104854 w 4622006"/>
              <a:gd name="connsiteY31" fmla="*/ 1393270 h 1414077"/>
              <a:gd name="connsiteX32" fmla="*/ 3032640 w 4622006"/>
              <a:gd name="connsiteY32" fmla="*/ 1401849 h 1414077"/>
              <a:gd name="connsiteX33" fmla="*/ 2984454 w 4622006"/>
              <a:gd name="connsiteY33" fmla="*/ 1414077 h 1414077"/>
              <a:gd name="connsiteX34" fmla="*/ 2705778 w 4622006"/>
              <a:gd name="connsiteY34" fmla="*/ 1414077 h 1414077"/>
              <a:gd name="connsiteX35" fmla="*/ 2656907 w 4622006"/>
              <a:gd name="connsiteY35" fmla="*/ 1382026 h 1414077"/>
              <a:gd name="connsiteX36" fmla="*/ 2594694 w 4622006"/>
              <a:gd name="connsiteY36" fmla="*/ 1310694 h 1414077"/>
              <a:gd name="connsiteX37" fmla="*/ 2506084 w 4622006"/>
              <a:gd name="connsiteY37" fmla="*/ 1219333 h 1414077"/>
              <a:gd name="connsiteX38" fmla="*/ 2372576 w 4622006"/>
              <a:gd name="connsiteY38" fmla="*/ 1174165 h 1414077"/>
              <a:gd name="connsiteX39" fmla="*/ 2139866 w 4622006"/>
              <a:gd name="connsiteY39" fmla="*/ 1223658 h 1414077"/>
              <a:gd name="connsiteX40" fmla="*/ 1814237 w 4622006"/>
              <a:gd name="connsiteY40" fmla="*/ 1264515 h 1414077"/>
              <a:gd name="connsiteX41" fmla="*/ 1260694 w 4622006"/>
              <a:gd name="connsiteY41" fmla="*/ 1395949 h 1414077"/>
              <a:gd name="connsiteX42" fmla="*/ 1251000 w 4622006"/>
              <a:gd name="connsiteY42" fmla="*/ 1414077 h 1414077"/>
              <a:gd name="connsiteX43" fmla="*/ 1201513 w 4622006"/>
              <a:gd name="connsiteY43" fmla="*/ 1414077 h 1414077"/>
              <a:gd name="connsiteX44" fmla="*/ 1224525 w 4622006"/>
              <a:gd name="connsiteY44" fmla="*/ 1371347 h 1414077"/>
              <a:gd name="connsiteX45" fmla="*/ 1827702 w 4622006"/>
              <a:gd name="connsiteY45" fmla="*/ 1220862 h 1414077"/>
              <a:gd name="connsiteX46" fmla="*/ 2125627 w 4622006"/>
              <a:gd name="connsiteY46" fmla="*/ 1180638 h 1414077"/>
              <a:gd name="connsiteX47" fmla="*/ 2380232 w 4622006"/>
              <a:gd name="connsiteY47" fmla="*/ 1128482 h 1414077"/>
              <a:gd name="connsiteX48" fmla="*/ 2392670 w 4622006"/>
              <a:gd name="connsiteY48" fmla="*/ 985876 h 1414077"/>
              <a:gd name="connsiteX49" fmla="*/ 2556149 w 4622006"/>
              <a:gd name="connsiteY49" fmla="*/ 1042847 h 1414077"/>
              <a:gd name="connsiteX50" fmla="*/ 2660498 w 4622006"/>
              <a:gd name="connsiteY50" fmla="*/ 1150587 h 1414077"/>
              <a:gd name="connsiteX51" fmla="*/ 2790369 w 4622006"/>
              <a:gd name="connsiteY51" fmla="*/ 1267024 h 1414077"/>
              <a:gd name="connsiteX52" fmla="*/ 3002236 w 4622006"/>
              <a:gd name="connsiteY52" fmla="*/ 1251512 h 1414077"/>
              <a:gd name="connsiteX53" fmla="*/ 3167678 w 4622006"/>
              <a:gd name="connsiteY53" fmla="*/ 1222105 h 1414077"/>
              <a:gd name="connsiteX54" fmla="*/ 3381029 w 4622006"/>
              <a:gd name="connsiteY54" fmla="*/ 1276641 h 1414077"/>
              <a:gd name="connsiteX55" fmla="*/ 3466899 w 4622006"/>
              <a:gd name="connsiteY55" fmla="*/ 1347008 h 1414077"/>
              <a:gd name="connsiteX56" fmla="*/ 3512055 w 4622006"/>
              <a:gd name="connsiteY56" fmla="*/ 1414077 h 1414077"/>
              <a:gd name="connsiteX57" fmla="*/ 3453690 w 4622006"/>
              <a:gd name="connsiteY57" fmla="*/ 1414077 h 1414077"/>
              <a:gd name="connsiteX58" fmla="*/ 3422206 w 4622006"/>
              <a:gd name="connsiteY58" fmla="*/ 1372231 h 1414077"/>
              <a:gd name="connsiteX59" fmla="*/ 3347137 w 4622006"/>
              <a:gd name="connsiteY59" fmla="*/ 1315024 h 1414077"/>
              <a:gd name="connsiteX60" fmla="*/ 3165192 w 4622006"/>
              <a:gd name="connsiteY60" fmla="*/ 1270454 h 1414077"/>
              <a:gd name="connsiteX61" fmla="*/ 3011982 w 4622006"/>
              <a:gd name="connsiteY61" fmla="*/ 1297214 h 1414077"/>
              <a:gd name="connsiteX62" fmla="*/ 2771239 w 4622006"/>
              <a:gd name="connsiteY62" fmla="*/ 1310984 h 1414077"/>
              <a:gd name="connsiteX63" fmla="*/ 2621371 w 4622006"/>
              <a:gd name="connsiteY63" fmla="*/ 1180311 h 1414077"/>
              <a:gd name="connsiteX64" fmla="*/ 2525418 w 4622006"/>
              <a:gd name="connsiteY64" fmla="*/ 1082860 h 1414077"/>
              <a:gd name="connsiteX65" fmla="*/ 2382904 w 4622006"/>
              <a:gd name="connsiteY65" fmla="*/ 1033560 h 1414077"/>
              <a:gd name="connsiteX66" fmla="*/ 2133067 w 4622006"/>
              <a:gd name="connsiteY66" fmla="*/ 1086077 h 1414077"/>
              <a:gd name="connsiteX67" fmla="*/ 1785834 w 4622006"/>
              <a:gd name="connsiteY67" fmla="*/ 1129250 h 1414077"/>
              <a:gd name="connsiteX68" fmla="*/ 1193453 w 4622006"/>
              <a:gd name="connsiteY68" fmla="*/ 1268200 h 1414077"/>
              <a:gd name="connsiteX69" fmla="*/ 1115276 w 4622006"/>
              <a:gd name="connsiteY69" fmla="*/ 1414077 h 1414077"/>
              <a:gd name="connsiteX70" fmla="*/ 1065259 w 4622006"/>
              <a:gd name="connsiteY70" fmla="*/ 1414077 h 1414077"/>
              <a:gd name="connsiteX71" fmla="*/ 1158241 w 4622006"/>
              <a:gd name="connsiteY71" fmla="*/ 1240657 h 1414077"/>
              <a:gd name="connsiteX72" fmla="*/ 1802446 w 4622006"/>
              <a:gd name="connsiteY72" fmla="*/ 1083121 h 1414077"/>
              <a:gd name="connsiteX73" fmla="*/ 2120354 w 4622006"/>
              <a:gd name="connsiteY73" fmla="*/ 1041279 h 1414077"/>
              <a:gd name="connsiteX74" fmla="*/ 2392670 w 4622006"/>
              <a:gd name="connsiteY74" fmla="*/ 985876 h 1414077"/>
              <a:gd name="connsiteX75" fmla="*/ 2402355 w 4622006"/>
              <a:gd name="connsiteY75" fmla="*/ 845653 h 1414077"/>
              <a:gd name="connsiteX76" fmla="*/ 2574684 w 4622006"/>
              <a:gd name="connsiteY76" fmla="*/ 907299 h 1414077"/>
              <a:gd name="connsiteX77" fmla="*/ 2684604 w 4622006"/>
              <a:gd name="connsiteY77" fmla="*/ 1020499 h 1414077"/>
              <a:gd name="connsiteX78" fmla="*/ 2823296 w 4622006"/>
              <a:gd name="connsiteY78" fmla="*/ 1145108 h 1414077"/>
              <a:gd name="connsiteX79" fmla="*/ 3050106 w 4622006"/>
              <a:gd name="connsiteY79" fmla="*/ 1130487 h 1414077"/>
              <a:gd name="connsiteX80" fmla="*/ 3225262 w 4622006"/>
              <a:gd name="connsiteY80" fmla="*/ 1099217 h 1414077"/>
              <a:gd name="connsiteX81" fmla="*/ 3451349 w 4622006"/>
              <a:gd name="connsiteY81" fmla="*/ 1157852 h 1414077"/>
              <a:gd name="connsiteX82" fmla="*/ 3608206 w 4622006"/>
              <a:gd name="connsiteY82" fmla="*/ 1330030 h 1414077"/>
              <a:gd name="connsiteX83" fmla="*/ 3632561 w 4622006"/>
              <a:gd name="connsiteY83" fmla="*/ 1414077 h 1414077"/>
              <a:gd name="connsiteX84" fmla="*/ 3583419 w 4622006"/>
              <a:gd name="connsiteY84" fmla="*/ 1414077 h 1414077"/>
              <a:gd name="connsiteX85" fmla="*/ 3564558 w 4622006"/>
              <a:gd name="connsiteY85" fmla="*/ 1347531 h 1414077"/>
              <a:gd name="connsiteX86" fmla="*/ 3558125 w 4622006"/>
              <a:gd name="connsiteY86" fmla="*/ 1334344 h 1414077"/>
              <a:gd name="connsiteX87" fmla="*/ 3418017 w 4622006"/>
              <a:gd name="connsiteY87" fmla="*/ 1192353 h 1414077"/>
              <a:gd name="connsiteX88" fmla="*/ 3223778 w 4622006"/>
              <a:gd name="connsiteY88" fmla="*/ 1144662 h 1414077"/>
              <a:gd name="connsiteX89" fmla="*/ 3061609 w 4622006"/>
              <a:gd name="connsiteY89" fmla="*/ 1175824 h 1414077"/>
              <a:gd name="connsiteX90" fmla="*/ 2806668 w 4622006"/>
              <a:gd name="connsiteY90" fmla="*/ 1190242 h 1414077"/>
              <a:gd name="connsiteX91" fmla="*/ 2648183 w 4622006"/>
              <a:gd name="connsiteY91" fmla="*/ 1050814 h 1414077"/>
              <a:gd name="connsiteX92" fmla="*/ 2548070 w 4622006"/>
              <a:gd name="connsiteY92" fmla="*/ 944837 h 1414077"/>
              <a:gd name="connsiteX93" fmla="*/ 2395898 w 4622006"/>
              <a:gd name="connsiteY93" fmla="*/ 891723 h 1414077"/>
              <a:gd name="connsiteX94" fmla="*/ 2129342 w 4622006"/>
              <a:gd name="connsiteY94" fmla="*/ 947488 h 1414077"/>
              <a:gd name="connsiteX95" fmla="*/ 1761120 w 4622006"/>
              <a:gd name="connsiteY95" fmla="*/ 992236 h 1414077"/>
              <a:gd name="connsiteX96" fmla="*/ 1129070 w 4622006"/>
              <a:gd name="connsiteY96" fmla="*/ 1139030 h 1414077"/>
              <a:gd name="connsiteX97" fmla="*/ 998627 w 4622006"/>
              <a:gd name="connsiteY97" fmla="*/ 1382603 h 1414077"/>
              <a:gd name="connsiteX98" fmla="*/ 983111 w 4622006"/>
              <a:gd name="connsiteY98" fmla="*/ 1414077 h 1414077"/>
              <a:gd name="connsiteX99" fmla="*/ 930113 w 4622006"/>
              <a:gd name="connsiteY99" fmla="*/ 1414077 h 1414077"/>
              <a:gd name="connsiteX100" fmla="*/ 956009 w 4622006"/>
              <a:gd name="connsiteY100" fmla="*/ 1361629 h 1414077"/>
              <a:gd name="connsiteX101" fmla="*/ 1091110 w 4622006"/>
              <a:gd name="connsiteY101" fmla="*/ 1112805 h 1414077"/>
              <a:gd name="connsiteX102" fmla="*/ 1774642 w 4622006"/>
              <a:gd name="connsiteY102" fmla="*/ 947671 h 1414077"/>
              <a:gd name="connsiteX103" fmla="*/ 2114676 w 4622006"/>
              <a:gd name="connsiteY103" fmla="*/ 903634 h 1414077"/>
              <a:gd name="connsiteX104" fmla="*/ 2402355 w 4622006"/>
              <a:gd name="connsiteY104" fmla="*/ 845653 h 1414077"/>
              <a:gd name="connsiteX105" fmla="*/ 2413093 w 4622006"/>
              <a:gd name="connsiteY105" fmla="*/ 703816 h 1414077"/>
              <a:gd name="connsiteX106" fmla="*/ 2595093 w 4622006"/>
              <a:gd name="connsiteY106" fmla="*/ 769407 h 1414077"/>
              <a:gd name="connsiteX107" fmla="*/ 2712115 w 4622006"/>
              <a:gd name="connsiteY107" fmla="*/ 891184 h 1414077"/>
              <a:gd name="connsiteX108" fmla="*/ 2859425 w 4622006"/>
              <a:gd name="connsiteY108" fmla="*/ 1024548 h 1414077"/>
              <a:gd name="connsiteX109" fmla="*/ 3099822 w 4622006"/>
              <a:gd name="connsiteY109" fmla="*/ 1008076 h 1414077"/>
              <a:gd name="connsiteX110" fmla="*/ 3285290 w 4622006"/>
              <a:gd name="connsiteY110" fmla="*/ 975144 h 1414077"/>
              <a:gd name="connsiteX111" fmla="*/ 3689449 w 4622006"/>
              <a:gd name="connsiteY111" fmla="*/ 1220659 h 1414077"/>
              <a:gd name="connsiteX112" fmla="*/ 3727522 w 4622006"/>
              <a:gd name="connsiteY112" fmla="*/ 1354023 h 1414077"/>
              <a:gd name="connsiteX113" fmla="*/ 3743239 w 4622006"/>
              <a:gd name="connsiteY113" fmla="*/ 1414077 h 1414077"/>
              <a:gd name="connsiteX114" fmla="*/ 3697719 w 4622006"/>
              <a:gd name="connsiteY114" fmla="*/ 1414077 h 1414077"/>
              <a:gd name="connsiteX115" fmla="*/ 3684531 w 4622006"/>
              <a:gd name="connsiteY115" fmla="*/ 1363971 h 1414077"/>
              <a:gd name="connsiteX116" fmla="*/ 3648312 w 4622006"/>
              <a:gd name="connsiteY116" fmla="*/ 1237381 h 1414077"/>
              <a:gd name="connsiteX117" fmla="*/ 3641093 w 4622006"/>
              <a:gd name="connsiteY117" fmla="*/ 1222616 h 1414077"/>
              <a:gd name="connsiteX118" fmla="*/ 3492549 w 4622006"/>
              <a:gd name="connsiteY118" fmla="*/ 1071307 h 1414077"/>
              <a:gd name="connsiteX119" fmla="*/ 3286153 w 4622006"/>
              <a:gd name="connsiteY119" fmla="*/ 1020435 h 1414077"/>
              <a:gd name="connsiteX120" fmla="*/ 3113308 w 4622006"/>
              <a:gd name="connsiteY120" fmla="*/ 1051510 h 1414077"/>
              <a:gd name="connsiteX121" fmla="*/ 2843793 w 4622006"/>
              <a:gd name="connsiteY121" fmla="*/ 1066781 h 1414077"/>
              <a:gd name="connsiteX122" fmla="*/ 2675281 w 4622006"/>
              <a:gd name="connsiteY122" fmla="*/ 919716 h 1414077"/>
              <a:gd name="connsiteX123" fmla="*/ 2567924 w 4622006"/>
              <a:gd name="connsiteY123" fmla="*/ 806778 h 1414077"/>
              <a:gd name="connsiteX124" fmla="*/ 2406554 w 4622006"/>
              <a:gd name="connsiteY124" fmla="*/ 750000 h 1414077"/>
              <a:gd name="connsiteX125" fmla="*/ 2123360 w 4622006"/>
              <a:gd name="connsiteY125" fmla="*/ 808034 h 1414077"/>
              <a:gd name="connsiteX126" fmla="*/ 1733220 w 4622006"/>
              <a:gd name="connsiteY126" fmla="*/ 854389 h 1414077"/>
              <a:gd name="connsiteX127" fmla="*/ 1062252 w 4622006"/>
              <a:gd name="connsiteY127" fmla="*/ 1008620 h 1414077"/>
              <a:gd name="connsiteX128" fmla="*/ 924668 w 4622006"/>
              <a:gd name="connsiteY128" fmla="*/ 1268228 h 1414077"/>
              <a:gd name="connsiteX129" fmla="*/ 852790 w 4622006"/>
              <a:gd name="connsiteY129" fmla="*/ 1414077 h 1414077"/>
              <a:gd name="connsiteX130" fmla="*/ 801523 w 4622006"/>
              <a:gd name="connsiteY130" fmla="*/ 1414077 h 1414077"/>
              <a:gd name="connsiteX131" fmla="*/ 881409 w 4622006"/>
              <a:gd name="connsiteY131" fmla="*/ 1250903 h 1414077"/>
              <a:gd name="connsiteX132" fmla="*/ 1023685 w 4622006"/>
              <a:gd name="connsiteY132" fmla="*/ 986088 h 1414077"/>
              <a:gd name="connsiteX133" fmla="*/ 1746477 w 4622006"/>
              <a:gd name="connsiteY133" fmla="*/ 813270 h 1414077"/>
              <a:gd name="connsiteX134" fmla="*/ 2110068 w 4622006"/>
              <a:gd name="connsiteY134" fmla="*/ 765970 h 1414077"/>
              <a:gd name="connsiteX135" fmla="*/ 2413093 w 4622006"/>
              <a:gd name="connsiteY135" fmla="*/ 703816 h 1414077"/>
              <a:gd name="connsiteX136" fmla="*/ 2425155 w 4622006"/>
              <a:gd name="connsiteY136" fmla="*/ 563341 h 1414077"/>
              <a:gd name="connsiteX137" fmla="*/ 2616916 w 4622006"/>
              <a:gd name="connsiteY137" fmla="*/ 632722 h 1414077"/>
              <a:gd name="connsiteX138" fmla="*/ 2740054 w 4622006"/>
              <a:gd name="connsiteY138" fmla="*/ 762081 h 1414077"/>
              <a:gd name="connsiteX139" fmla="*/ 2896222 w 4622006"/>
              <a:gd name="connsiteY139" fmla="*/ 903656 h 1414077"/>
              <a:gd name="connsiteX140" fmla="*/ 3151369 w 4622006"/>
              <a:gd name="connsiteY140" fmla="*/ 886708 h 1414077"/>
              <a:gd name="connsiteX141" fmla="*/ 3346183 w 4622006"/>
              <a:gd name="connsiteY141" fmla="*/ 852111 h 1414077"/>
              <a:gd name="connsiteX142" fmla="*/ 3771679 w 4622006"/>
              <a:gd name="connsiteY142" fmla="*/ 1111661 h 1414077"/>
              <a:gd name="connsiteX143" fmla="*/ 3811622 w 4622006"/>
              <a:gd name="connsiteY143" fmla="*/ 1252796 h 1414077"/>
              <a:gd name="connsiteX144" fmla="*/ 3840800 w 4622006"/>
              <a:gd name="connsiteY144" fmla="*/ 1364994 h 1414077"/>
              <a:gd name="connsiteX145" fmla="*/ 3864279 w 4622006"/>
              <a:gd name="connsiteY145" fmla="*/ 1414077 h 1414077"/>
              <a:gd name="connsiteX146" fmla="*/ 3811870 w 4622006"/>
              <a:gd name="connsiteY146" fmla="*/ 1414077 h 1414077"/>
              <a:gd name="connsiteX147" fmla="*/ 3795247 w 4622006"/>
              <a:gd name="connsiteY147" fmla="*/ 1379581 h 1414077"/>
              <a:gd name="connsiteX148" fmla="*/ 3764370 w 4622006"/>
              <a:gd name="connsiteY148" fmla="*/ 1261937 h 1414077"/>
              <a:gd name="connsiteX149" fmla="*/ 3726844 w 4622006"/>
              <a:gd name="connsiteY149" fmla="*/ 1128745 h 1414077"/>
              <a:gd name="connsiteX150" fmla="*/ 3718884 w 4622006"/>
              <a:gd name="connsiteY150" fmla="*/ 1112439 h 1414077"/>
              <a:gd name="connsiteX151" fmla="*/ 3561775 w 4622006"/>
              <a:gd name="connsiteY151" fmla="*/ 952090 h 1414077"/>
              <a:gd name="connsiteX152" fmla="*/ 3343348 w 4622006"/>
              <a:gd name="connsiteY152" fmla="*/ 897763 h 1414077"/>
              <a:gd name="connsiteX153" fmla="*/ 3160745 w 4622006"/>
              <a:gd name="connsiteY153" fmla="*/ 930665 h 1414077"/>
              <a:gd name="connsiteX154" fmla="*/ 2878065 w 4622006"/>
              <a:gd name="connsiteY154" fmla="*/ 945672 h 1414077"/>
              <a:gd name="connsiteX155" fmla="*/ 2702847 w 4622006"/>
              <a:gd name="connsiteY155" fmla="*/ 790816 h 1414077"/>
              <a:gd name="connsiteX156" fmla="*/ 2589554 w 4622006"/>
              <a:gd name="connsiteY156" fmla="*/ 670669 h 1414077"/>
              <a:gd name="connsiteX157" fmla="*/ 2418398 w 4622006"/>
              <a:gd name="connsiteY157" fmla="*/ 608732 h 1414077"/>
              <a:gd name="connsiteX158" fmla="*/ 2118985 w 4622006"/>
              <a:gd name="connsiteY158" fmla="*/ 671156 h 1414077"/>
              <a:gd name="connsiteX159" fmla="*/ 1707696 w 4622006"/>
              <a:gd name="connsiteY159" fmla="*/ 719705 h 1414077"/>
              <a:gd name="connsiteX160" fmla="*/ 997236 w 4622006"/>
              <a:gd name="connsiteY160" fmla="*/ 882157 h 1414077"/>
              <a:gd name="connsiteX161" fmla="*/ 851359 w 4622006"/>
              <a:gd name="connsiteY161" fmla="*/ 1154475 h 1414077"/>
              <a:gd name="connsiteX162" fmla="*/ 763994 w 4622006"/>
              <a:gd name="connsiteY162" fmla="*/ 1332798 h 1414077"/>
              <a:gd name="connsiteX163" fmla="*/ 711503 w 4622006"/>
              <a:gd name="connsiteY163" fmla="*/ 1414077 h 1414077"/>
              <a:gd name="connsiteX164" fmla="*/ 656651 w 4622006"/>
              <a:gd name="connsiteY164" fmla="*/ 1414077 h 1414077"/>
              <a:gd name="connsiteX165" fmla="*/ 723867 w 4622006"/>
              <a:gd name="connsiteY165" fmla="*/ 1310054 h 1414077"/>
              <a:gd name="connsiteX166" fmla="*/ 809865 w 4622006"/>
              <a:gd name="connsiteY166" fmla="*/ 1134832 h 1414077"/>
              <a:gd name="connsiteX167" fmla="*/ 959512 w 4622006"/>
              <a:gd name="connsiteY167" fmla="*/ 855392 h 1414077"/>
              <a:gd name="connsiteX168" fmla="*/ 1721776 w 4622006"/>
              <a:gd name="connsiteY168" fmla="*/ 675307 h 1414077"/>
              <a:gd name="connsiteX169" fmla="*/ 2104555 w 4622006"/>
              <a:gd name="connsiteY169" fmla="*/ 626764 h 1414077"/>
              <a:gd name="connsiteX170" fmla="*/ 2425155 w 4622006"/>
              <a:gd name="connsiteY170" fmla="*/ 563341 h 1414077"/>
              <a:gd name="connsiteX171" fmla="*/ 2435511 w 4622006"/>
              <a:gd name="connsiteY171" fmla="*/ 423142 h 1414077"/>
              <a:gd name="connsiteX172" fmla="*/ 2636776 w 4622006"/>
              <a:gd name="connsiteY172" fmla="*/ 496057 h 1414077"/>
              <a:gd name="connsiteX173" fmla="*/ 2766036 w 4622006"/>
              <a:gd name="connsiteY173" fmla="*/ 631044 h 1414077"/>
              <a:gd name="connsiteX174" fmla="*/ 2930822 w 4622006"/>
              <a:gd name="connsiteY174" fmla="*/ 781376 h 1414077"/>
              <a:gd name="connsiteX175" fmla="*/ 3199525 w 4622006"/>
              <a:gd name="connsiteY175" fmla="*/ 767428 h 1414077"/>
              <a:gd name="connsiteX176" fmla="*/ 3405239 w 4622006"/>
              <a:gd name="connsiteY176" fmla="*/ 731385 h 1414077"/>
              <a:gd name="connsiteX177" fmla="*/ 3851932 w 4622006"/>
              <a:gd name="connsiteY177" fmla="*/ 1004640 h 1414077"/>
              <a:gd name="connsiteX178" fmla="*/ 3894530 w 4622006"/>
              <a:gd name="connsiteY178" fmla="*/ 1150223 h 1414077"/>
              <a:gd name="connsiteX179" fmla="*/ 3925007 w 4622006"/>
              <a:gd name="connsiteY179" fmla="*/ 1269030 h 1414077"/>
              <a:gd name="connsiteX180" fmla="*/ 3978772 w 4622006"/>
              <a:gd name="connsiteY180" fmla="*/ 1380359 h 1414077"/>
              <a:gd name="connsiteX181" fmla="*/ 4005592 w 4622006"/>
              <a:gd name="connsiteY181" fmla="*/ 1414077 h 1414077"/>
              <a:gd name="connsiteX182" fmla="*/ 3946905 w 4622006"/>
              <a:gd name="connsiteY182" fmla="*/ 1414077 h 1414077"/>
              <a:gd name="connsiteX183" fmla="*/ 3939286 w 4622006"/>
              <a:gd name="connsiteY183" fmla="*/ 1404302 h 1414077"/>
              <a:gd name="connsiteX184" fmla="*/ 3882553 w 4622006"/>
              <a:gd name="connsiteY184" fmla="*/ 1284996 h 1414077"/>
              <a:gd name="connsiteX185" fmla="*/ 3850195 w 4622006"/>
              <a:gd name="connsiteY185" fmla="*/ 1160375 h 1414077"/>
              <a:gd name="connsiteX186" fmla="*/ 3811017 w 4622006"/>
              <a:gd name="connsiteY186" fmla="*/ 1019827 h 1414077"/>
              <a:gd name="connsiteX187" fmla="*/ 3802092 w 4622006"/>
              <a:gd name="connsiteY187" fmla="*/ 1001568 h 1414077"/>
              <a:gd name="connsiteX188" fmla="*/ 3635873 w 4622006"/>
              <a:gd name="connsiteY188" fmla="*/ 830836 h 1414077"/>
              <a:gd name="connsiteX189" fmla="*/ 3404177 w 4622006"/>
              <a:gd name="connsiteY189" fmla="*/ 772768 h 1414077"/>
              <a:gd name="connsiteX190" fmla="*/ 3211715 w 4622006"/>
              <a:gd name="connsiteY190" fmla="*/ 807205 h 1414077"/>
              <a:gd name="connsiteX191" fmla="*/ 2913296 w 4622006"/>
              <a:gd name="connsiteY191" fmla="*/ 823642 h 1414077"/>
              <a:gd name="connsiteX192" fmla="*/ 2728673 w 4622006"/>
              <a:gd name="connsiteY192" fmla="*/ 658453 h 1414077"/>
              <a:gd name="connsiteX193" fmla="*/ 2609439 w 4622006"/>
              <a:gd name="connsiteY193" fmla="*/ 531100 h 1414077"/>
              <a:gd name="connsiteX194" fmla="*/ 2428653 w 4622006"/>
              <a:gd name="connsiteY194" fmla="*/ 466166 h 1414077"/>
              <a:gd name="connsiteX195" fmla="*/ 2112323 w 4622006"/>
              <a:gd name="connsiteY195" fmla="*/ 530642 h 1414077"/>
              <a:gd name="connsiteX196" fmla="*/ 1680218 w 4622006"/>
              <a:gd name="connsiteY196" fmla="*/ 581141 h 1414077"/>
              <a:gd name="connsiteX197" fmla="*/ 930467 w 4622006"/>
              <a:gd name="connsiteY197" fmla="*/ 751231 h 1414077"/>
              <a:gd name="connsiteX198" fmla="*/ 777260 w 4622006"/>
              <a:gd name="connsiteY198" fmla="*/ 1038212 h 1414077"/>
              <a:gd name="connsiteX199" fmla="*/ 685874 w 4622006"/>
              <a:gd name="connsiteY199" fmla="*/ 1227164 h 1414077"/>
              <a:gd name="connsiteX200" fmla="*/ 603347 w 4622006"/>
              <a:gd name="connsiteY200" fmla="*/ 1361694 h 1414077"/>
              <a:gd name="connsiteX201" fmla="*/ 564327 w 4622006"/>
              <a:gd name="connsiteY201" fmla="*/ 1414077 h 1414077"/>
              <a:gd name="connsiteX202" fmla="*/ 506996 w 4622006"/>
              <a:gd name="connsiteY202" fmla="*/ 1414077 h 1414077"/>
              <a:gd name="connsiteX203" fmla="*/ 563927 w 4622006"/>
              <a:gd name="connsiteY203" fmla="*/ 1337915 h 1414077"/>
              <a:gd name="connsiteX204" fmla="*/ 644796 w 4622006"/>
              <a:gd name="connsiteY204" fmla="*/ 1206343 h 1414077"/>
              <a:gd name="connsiteX205" fmla="*/ 735357 w 4622006"/>
              <a:gd name="connsiteY205" fmla="*/ 1021683 h 1414077"/>
              <a:gd name="connsiteX206" fmla="*/ 892340 w 4622006"/>
              <a:gd name="connsiteY206" fmla="*/ 727577 h 1414077"/>
              <a:gd name="connsiteX207" fmla="*/ 1694267 w 4622006"/>
              <a:gd name="connsiteY207" fmla="*/ 539650 h 1414077"/>
              <a:gd name="connsiteX208" fmla="*/ 2098415 w 4622006"/>
              <a:gd name="connsiteY208" fmla="*/ 489328 h 1414077"/>
              <a:gd name="connsiteX209" fmla="*/ 2435511 w 4622006"/>
              <a:gd name="connsiteY209" fmla="*/ 423142 h 1414077"/>
              <a:gd name="connsiteX210" fmla="*/ 2446406 w 4622006"/>
              <a:gd name="connsiteY210" fmla="*/ 282046 h 1414077"/>
              <a:gd name="connsiteX211" fmla="*/ 2657718 w 4622006"/>
              <a:gd name="connsiteY211" fmla="*/ 359362 h 1414077"/>
              <a:gd name="connsiteX212" fmla="*/ 2793073 w 4622006"/>
              <a:gd name="connsiteY212" fmla="*/ 502884 h 1414077"/>
              <a:gd name="connsiteX213" fmla="*/ 2967308 w 4622006"/>
              <a:gd name="connsiteY213" fmla="*/ 661640 h 1414077"/>
              <a:gd name="connsiteX214" fmla="*/ 3251186 w 4622006"/>
              <a:gd name="connsiteY214" fmla="*/ 643151 h 1414077"/>
              <a:gd name="connsiteX215" fmla="*/ 3466207 w 4622006"/>
              <a:gd name="connsiteY215" fmla="*/ 605399 h 1414077"/>
              <a:gd name="connsiteX216" fmla="*/ 3934277 w 4622006"/>
              <a:gd name="connsiteY216" fmla="*/ 892732 h 1414077"/>
              <a:gd name="connsiteX217" fmla="*/ 3977925 w 4622006"/>
              <a:gd name="connsiteY217" fmla="*/ 1049363 h 1414077"/>
              <a:gd name="connsiteX218" fmla="*/ 4010081 w 4622006"/>
              <a:gd name="connsiteY218" fmla="*/ 1174567 h 1414077"/>
              <a:gd name="connsiteX219" fmla="*/ 4143421 w 4622006"/>
              <a:gd name="connsiteY219" fmla="*/ 1389306 h 1414077"/>
              <a:gd name="connsiteX220" fmla="*/ 4172730 w 4622006"/>
              <a:gd name="connsiteY220" fmla="*/ 1414077 h 1414077"/>
              <a:gd name="connsiteX221" fmla="*/ 4102874 w 4622006"/>
              <a:gd name="connsiteY221" fmla="*/ 1414077 h 1414077"/>
              <a:gd name="connsiteX222" fmla="*/ 4025812 w 4622006"/>
              <a:gd name="connsiteY222" fmla="*/ 1315583 h 1414077"/>
              <a:gd name="connsiteX223" fmla="*/ 3965647 w 4622006"/>
              <a:gd name="connsiteY223" fmla="*/ 1190488 h 1414077"/>
              <a:gd name="connsiteX224" fmla="*/ 3932030 w 4622006"/>
              <a:gd name="connsiteY224" fmla="*/ 1059300 h 1414077"/>
              <a:gd name="connsiteX225" fmla="*/ 3891022 w 4622006"/>
              <a:gd name="connsiteY225" fmla="*/ 911023 h 1414077"/>
              <a:gd name="connsiteX226" fmla="*/ 3881311 w 4622006"/>
              <a:gd name="connsiteY226" fmla="*/ 891186 h 1414077"/>
              <a:gd name="connsiteX227" fmla="*/ 3707021 w 4622006"/>
              <a:gd name="connsiteY227" fmla="*/ 712963 h 1414077"/>
              <a:gd name="connsiteX228" fmla="*/ 3464733 w 4622006"/>
              <a:gd name="connsiteY228" fmla="*/ 651845 h 1414077"/>
              <a:gd name="connsiteX229" fmla="*/ 3262140 w 4622006"/>
              <a:gd name="connsiteY229" fmla="*/ 688313 h 1414077"/>
              <a:gd name="connsiteX230" fmla="*/ 2949745 w 4622006"/>
              <a:gd name="connsiteY230" fmla="*/ 703863 h 1414077"/>
              <a:gd name="connsiteX231" fmla="*/ 2756500 w 4622006"/>
              <a:gd name="connsiteY231" fmla="*/ 529922 h 1414077"/>
              <a:gd name="connsiteX232" fmla="*/ 2628970 w 4622006"/>
              <a:gd name="connsiteY232" fmla="*/ 397472 h 1414077"/>
              <a:gd name="connsiteX233" fmla="*/ 2438667 w 4622006"/>
              <a:gd name="connsiteY233" fmla="*/ 328638 h 1414077"/>
              <a:gd name="connsiteX234" fmla="*/ 2106056 w 4622006"/>
              <a:gd name="connsiteY234" fmla="*/ 395663 h 1414077"/>
              <a:gd name="connsiteX235" fmla="*/ 1652387 w 4622006"/>
              <a:gd name="connsiteY235" fmla="*/ 448518 h 1414077"/>
              <a:gd name="connsiteX236" fmla="*/ 863380 w 4622006"/>
              <a:gd name="connsiteY236" fmla="*/ 626290 h 1414077"/>
              <a:gd name="connsiteX237" fmla="*/ 703424 w 4622006"/>
              <a:gd name="connsiteY237" fmla="*/ 925197 h 1414077"/>
              <a:gd name="connsiteX238" fmla="*/ 606312 w 4622006"/>
              <a:gd name="connsiteY238" fmla="*/ 1122215 h 1414077"/>
              <a:gd name="connsiteX239" fmla="*/ 421040 w 4622006"/>
              <a:gd name="connsiteY239" fmla="*/ 1395794 h 1414077"/>
              <a:gd name="connsiteX240" fmla="*/ 405061 w 4622006"/>
              <a:gd name="connsiteY240" fmla="*/ 1414077 h 1414077"/>
              <a:gd name="connsiteX241" fmla="*/ 346637 w 4622006"/>
              <a:gd name="connsiteY241" fmla="*/ 1414077 h 1414077"/>
              <a:gd name="connsiteX242" fmla="*/ 385336 w 4622006"/>
              <a:gd name="connsiteY242" fmla="*/ 1369804 h 1414077"/>
              <a:gd name="connsiteX243" fmla="*/ 567139 w 4622006"/>
              <a:gd name="connsiteY243" fmla="*/ 1101432 h 1414077"/>
              <a:gd name="connsiteX244" fmla="*/ 662295 w 4622006"/>
              <a:gd name="connsiteY244" fmla="*/ 907304 h 1414077"/>
              <a:gd name="connsiteX245" fmla="*/ 826450 w 4622006"/>
              <a:gd name="connsiteY245" fmla="*/ 599154 h 1414077"/>
              <a:gd name="connsiteX246" fmla="*/ 1667629 w 4622006"/>
              <a:gd name="connsiteY246" fmla="*/ 403548 h 1414077"/>
              <a:gd name="connsiteX247" fmla="*/ 2092970 w 4622006"/>
              <a:gd name="connsiteY247" fmla="*/ 351067 h 1414077"/>
              <a:gd name="connsiteX248" fmla="*/ 2446406 w 4622006"/>
              <a:gd name="connsiteY248" fmla="*/ 282046 h 1414077"/>
              <a:gd name="connsiteX249" fmla="*/ 2460016 w 4622006"/>
              <a:gd name="connsiteY249" fmla="*/ 138813 h 1414077"/>
              <a:gd name="connsiteX250" fmla="*/ 2681048 w 4622006"/>
              <a:gd name="connsiteY250" fmla="*/ 220065 h 1414077"/>
              <a:gd name="connsiteX251" fmla="*/ 2822344 w 4622006"/>
              <a:gd name="connsiteY251" fmla="*/ 370792 h 1414077"/>
              <a:gd name="connsiteX252" fmla="*/ 3004783 w 4622006"/>
              <a:gd name="connsiteY252" fmla="*/ 538465 h 1414077"/>
              <a:gd name="connsiteX253" fmla="*/ 3302858 w 4622006"/>
              <a:gd name="connsiteY253" fmla="*/ 519327 h 1414077"/>
              <a:gd name="connsiteX254" fmla="*/ 3525814 w 4622006"/>
              <a:gd name="connsiteY254" fmla="*/ 481034 h 1414077"/>
              <a:gd name="connsiteX255" fmla="*/ 4015300 w 4622006"/>
              <a:gd name="connsiteY255" fmla="*/ 782484 h 1414077"/>
              <a:gd name="connsiteX256" fmla="*/ 4060778 w 4622006"/>
              <a:gd name="connsiteY256" fmla="*/ 946844 h 1414077"/>
              <a:gd name="connsiteX257" fmla="*/ 4094237 w 4622006"/>
              <a:gd name="connsiteY257" fmla="*/ 1078652 h 1414077"/>
              <a:gd name="connsiteX258" fmla="*/ 4333475 w 4622006"/>
              <a:gd name="connsiteY258" fmla="*/ 1389262 h 1414077"/>
              <a:gd name="connsiteX259" fmla="*/ 4374699 w 4622006"/>
              <a:gd name="connsiteY259" fmla="*/ 1414077 h 1414077"/>
              <a:gd name="connsiteX260" fmla="*/ 4292162 w 4622006"/>
              <a:gd name="connsiteY260" fmla="*/ 1414077 h 1414077"/>
              <a:gd name="connsiteX261" fmla="*/ 4200486 w 4622006"/>
              <a:gd name="connsiteY261" fmla="*/ 1335004 h 1414077"/>
              <a:gd name="connsiteX262" fmla="*/ 4053889 w 4622006"/>
              <a:gd name="connsiteY262" fmla="*/ 1095006 h 1414077"/>
              <a:gd name="connsiteX263" fmla="*/ 4018732 w 4622006"/>
              <a:gd name="connsiteY263" fmla="*/ 957752 h 1414077"/>
              <a:gd name="connsiteX264" fmla="*/ 3975893 w 4622006"/>
              <a:gd name="connsiteY264" fmla="*/ 801745 h 1414077"/>
              <a:gd name="connsiteX265" fmla="*/ 3965436 w 4622006"/>
              <a:gd name="connsiteY265" fmla="*/ 780369 h 1414077"/>
              <a:gd name="connsiteX266" fmla="*/ 3527990 w 4622006"/>
              <a:gd name="connsiteY266" fmla="*/ 529029 h 1414077"/>
              <a:gd name="connsiteX267" fmla="*/ 3315321 w 4622006"/>
              <a:gd name="connsiteY267" fmla="*/ 566620 h 1414077"/>
              <a:gd name="connsiteX268" fmla="*/ 2985253 w 4622006"/>
              <a:gd name="connsiteY268" fmla="*/ 583588 h 1414077"/>
              <a:gd name="connsiteX269" fmla="*/ 2783392 w 4622006"/>
              <a:gd name="connsiteY269" fmla="*/ 400893 h 1414077"/>
              <a:gd name="connsiteX270" fmla="*/ 2651866 w 4622006"/>
              <a:gd name="connsiteY270" fmla="*/ 259293 h 1414077"/>
              <a:gd name="connsiteX271" fmla="*/ 2452397 w 4622006"/>
              <a:gd name="connsiteY271" fmla="*/ 186439 h 1414077"/>
              <a:gd name="connsiteX272" fmla="*/ 2102989 w 4622006"/>
              <a:gd name="connsiteY272" fmla="*/ 256752 h 1414077"/>
              <a:gd name="connsiteX273" fmla="*/ 1627773 w 4622006"/>
              <a:gd name="connsiteY273" fmla="*/ 311016 h 1414077"/>
              <a:gd name="connsiteX274" fmla="*/ 799854 w 4622006"/>
              <a:gd name="connsiteY274" fmla="*/ 496220 h 1414077"/>
              <a:gd name="connsiteX275" fmla="*/ 629810 w 4622006"/>
              <a:gd name="connsiteY275" fmla="*/ 813059 h 1414077"/>
              <a:gd name="connsiteX276" fmla="*/ 528495 w 4622006"/>
              <a:gd name="connsiteY276" fmla="*/ 1019324 h 1414077"/>
              <a:gd name="connsiteX277" fmla="*/ 334096 w 4622006"/>
              <a:gd name="connsiteY277" fmla="*/ 1305986 h 1414077"/>
              <a:gd name="connsiteX278" fmla="*/ 239521 w 4622006"/>
              <a:gd name="connsiteY278" fmla="*/ 1414077 h 1414077"/>
              <a:gd name="connsiteX279" fmla="*/ 179811 w 4622006"/>
              <a:gd name="connsiteY279" fmla="*/ 1414077 h 1414077"/>
              <a:gd name="connsiteX280" fmla="*/ 188073 w 4622006"/>
              <a:gd name="connsiteY280" fmla="*/ 1405792 h 1414077"/>
              <a:gd name="connsiteX281" fmla="*/ 491344 w 4622006"/>
              <a:gd name="connsiteY281" fmla="*/ 996598 h 1414077"/>
              <a:gd name="connsiteX282" fmla="*/ 591041 w 4622006"/>
              <a:gd name="connsiteY282" fmla="*/ 793054 h 1414077"/>
              <a:gd name="connsiteX283" fmla="*/ 762705 w 4622006"/>
              <a:gd name="connsiteY283" fmla="*/ 468670 h 1414077"/>
              <a:gd name="connsiteX284" fmla="*/ 1643220 w 4622006"/>
              <a:gd name="connsiteY284" fmla="*/ 265458 h 1414077"/>
              <a:gd name="connsiteX285" fmla="*/ 2089886 w 4622006"/>
              <a:gd name="connsiteY285" fmla="*/ 211164 h 1414077"/>
              <a:gd name="connsiteX286" fmla="*/ 2460016 w 4622006"/>
              <a:gd name="connsiteY286" fmla="*/ 138813 h 1414077"/>
              <a:gd name="connsiteX287" fmla="*/ 2470868 w 4622006"/>
              <a:gd name="connsiteY287" fmla="*/ 1351 h 1414077"/>
              <a:gd name="connsiteX288" fmla="*/ 2701321 w 4622006"/>
              <a:gd name="connsiteY288" fmla="*/ 86503 h 1414077"/>
              <a:gd name="connsiteX289" fmla="*/ 2849143 w 4622006"/>
              <a:gd name="connsiteY289" fmla="*/ 244650 h 1414077"/>
              <a:gd name="connsiteX290" fmla="*/ 3040026 w 4622006"/>
              <a:gd name="connsiteY290" fmla="*/ 420701 h 1414077"/>
              <a:gd name="connsiteX291" fmla="*/ 3352472 w 4622006"/>
              <a:gd name="connsiteY291" fmla="*/ 401293 h 1414077"/>
              <a:gd name="connsiteX292" fmla="*/ 3587899 w 4622006"/>
              <a:gd name="connsiteY292" fmla="*/ 359810 h 1414077"/>
              <a:gd name="connsiteX293" fmla="*/ 4098560 w 4622006"/>
              <a:gd name="connsiteY293" fmla="*/ 675921 h 1414077"/>
              <a:gd name="connsiteX294" fmla="*/ 4144774 w 4622006"/>
              <a:gd name="connsiteY294" fmla="*/ 845719 h 1414077"/>
              <a:gd name="connsiteX295" fmla="*/ 4179868 w 4622006"/>
              <a:gd name="connsiteY295" fmla="*/ 983888 h 1414077"/>
              <a:gd name="connsiteX296" fmla="*/ 4548746 w 4622006"/>
              <a:gd name="connsiteY296" fmla="*/ 1381200 h 1414077"/>
              <a:gd name="connsiteX297" fmla="*/ 4622006 w 4622006"/>
              <a:gd name="connsiteY297" fmla="*/ 1414077 h 1414077"/>
              <a:gd name="connsiteX298" fmla="*/ 4512601 w 4622006"/>
              <a:gd name="connsiteY298" fmla="*/ 1414077 h 1414077"/>
              <a:gd name="connsiteX299" fmla="*/ 4397816 w 4622006"/>
              <a:gd name="connsiteY299" fmla="*/ 1343884 h 1414077"/>
              <a:gd name="connsiteX300" fmla="*/ 4137371 w 4622006"/>
              <a:gd name="connsiteY300" fmla="*/ 999817 h 1414077"/>
              <a:gd name="connsiteX301" fmla="*/ 4100990 w 4622006"/>
              <a:gd name="connsiteY301" fmla="*/ 856040 h 1414077"/>
              <a:gd name="connsiteX302" fmla="*/ 4055865 w 4622006"/>
              <a:gd name="connsiteY302" fmla="*/ 692429 h 1414077"/>
              <a:gd name="connsiteX303" fmla="*/ 4044491 w 4622006"/>
              <a:gd name="connsiteY303" fmla="*/ 669134 h 1414077"/>
              <a:gd name="connsiteX304" fmla="*/ 3586628 w 4622006"/>
              <a:gd name="connsiteY304" fmla="*/ 405672 h 1414077"/>
              <a:gd name="connsiteX305" fmla="*/ 3364202 w 4622006"/>
              <a:gd name="connsiteY305" fmla="*/ 445090 h 1414077"/>
              <a:gd name="connsiteX306" fmla="*/ 3022498 w 4622006"/>
              <a:gd name="connsiteY306" fmla="*/ 462968 h 1414077"/>
              <a:gd name="connsiteX307" fmla="*/ 2811781 w 4622006"/>
              <a:gd name="connsiteY307" fmla="*/ 272057 h 1414077"/>
              <a:gd name="connsiteX308" fmla="*/ 2673759 w 4622006"/>
              <a:gd name="connsiteY308" fmla="*/ 123086 h 1414077"/>
              <a:gd name="connsiteX309" fmla="*/ 2464211 w 4622006"/>
              <a:gd name="connsiteY309" fmla="*/ 46442 h 1414077"/>
              <a:gd name="connsiteX310" fmla="*/ 2098293 w 4622006"/>
              <a:gd name="connsiteY310" fmla="*/ 119563 h 1414077"/>
              <a:gd name="connsiteX311" fmla="*/ 1601888 w 4622006"/>
              <a:gd name="connsiteY311" fmla="*/ 175976 h 1414077"/>
              <a:gd name="connsiteX312" fmla="*/ 734338 w 4622006"/>
              <a:gd name="connsiteY312" fmla="*/ 369069 h 1414077"/>
              <a:gd name="connsiteX313" fmla="*/ 557717 w 4622006"/>
              <a:gd name="connsiteY313" fmla="*/ 700157 h 1414077"/>
              <a:gd name="connsiteX314" fmla="*/ 452238 w 4622006"/>
              <a:gd name="connsiteY314" fmla="*/ 915710 h 1414077"/>
              <a:gd name="connsiteX315" fmla="*/ 129837 w 4622006"/>
              <a:gd name="connsiteY315" fmla="*/ 1351220 h 1414077"/>
              <a:gd name="connsiteX316" fmla="*/ 67191 w 4622006"/>
              <a:gd name="connsiteY316" fmla="*/ 1414077 h 1414077"/>
              <a:gd name="connsiteX317" fmla="*/ 0 w 4622006"/>
              <a:gd name="connsiteY317" fmla="*/ 1414077 h 1414077"/>
              <a:gd name="connsiteX318" fmla="*/ 93378 w 4622006"/>
              <a:gd name="connsiteY318" fmla="*/ 1320473 h 1414077"/>
              <a:gd name="connsiteX319" fmla="*/ 411180 w 4622006"/>
              <a:gd name="connsiteY319" fmla="*/ 891994 h 1414077"/>
              <a:gd name="connsiteX320" fmla="*/ 515651 w 4622006"/>
              <a:gd name="connsiteY320" fmla="*/ 679353 h 1414077"/>
              <a:gd name="connsiteX321" fmla="*/ 695810 w 4622006"/>
              <a:gd name="connsiteY321" fmla="*/ 341677 h 1414077"/>
              <a:gd name="connsiteX322" fmla="*/ 1616362 w 4622006"/>
              <a:gd name="connsiteY322" fmla="*/ 132368 h 1414077"/>
              <a:gd name="connsiteX323" fmla="*/ 2084435 w 4622006"/>
              <a:gd name="connsiteY323" fmla="*/ 76332 h 1414077"/>
              <a:gd name="connsiteX324" fmla="*/ 2470868 w 4622006"/>
              <a:gd name="connsiteY324" fmla="*/ 1351 h 141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</a:cxnLst>
            <a:rect l="l" t="t" r="r" b="b"/>
            <a:pathLst>
              <a:path w="4622006" h="1414077">
                <a:moveTo>
                  <a:pt x="2359046" y="1408646"/>
                </a:moveTo>
                <a:lnTo>
                  <a:pt x="2388623" y="1414077"/>
                </a:lnTo>
                <a:lnTo>
                  <a:pt x="2285269" y="1414077"/>
                </a:lnTo>
                <a:lnTo>
                  <a:pt x="2303331" y="1410727"/>
                </a:lnTo>
                <a:cubicBezTo>
                  <a:pt x="2321887" y="1408508"/>
                  <a:pt x="2340465" y="1407660"/>
                  <a:pt x="2359046" y="1408646"/>
                </a:cubicBezTo>
                <a:close/>
                <a:moveTo>
                  <a:pt x="2367250" y="1270539"/>
                </a:moveTo>
                <a:cubicBezTo>
                  <a:pt x="2415199" y="1273308"/>
                  <a:pt x="2463153" y="1287476"/>
                  <a:pt x="2510729" y="1319943"/>
                </a:cubicBezTo>
                <a:cubicBezTo>
                  <a:pt x="2546309" y="1345965"/>
                  <a:pt x="2577798" y="1377083"/>
                  <a:pt x="2604193" y="1412316"/>
                </a:cubicBezTo>
                <a:lnTo>
                  <a:pt x="2605725" y="1414077"/>
                </a:lnTo>
                <a:lnTo>
                  <a:pt x="2541430" y="1414077"/>
                </a:lnTo>
                <a:lnTo>
                  <a:pt x="2486647" y="1355749"/>
                </a:lnTo>
                <a:cubicBezTo>
                  <a:pt x="2446214" y="1328262"/>
                  <a:pt x="2405083" y="1316461"/>
                  <a:pt x="2363148" y="1314598"/>
                </a:cubicBezTo>
                <a:cubicBezTo>
                  <a:pt x="2293253" y="1311494"/>
                  <a:pt x="2221122" y="1335991"/>
                  <a:pt x="2146266" y="1361465"/>
                </a:cubicBezTo>
                <a:cubicBezTo>
                  <a:pt x="2048076" y="1395967"/>
                  <a:pt x="1945071" y="1429491"/>
                  <a:pt x="1841969" y="1400501"/>
                </a:cubicBezTo>
                <a:cubicBezTo>
                  <a:pt x="1676034" y="1352456"/>
                  <a:pt x="1553635" y="1323973"/>
                  <a:pt x="1440056" y="1404270"/>
                </a:cubicBezTo>
                <a:lnTo>
                  <a:pt x="1428947" y="1414077"/>
                </a:lnTo>
                <a:lnTo>
                  <a:pt x="1360037" y="1414077"/>
                </a:lnTo>
                <a:lnTo>
                  <a:pt x="1421090" y="1362774"/>
                </a:lnTo>
                <a:cubicBezTo>
                  <a:pt x="1555975" y="1272998"/>
                  <a:pt x="1696389" y="1313503"/>
                  <a:pt x="1852900" y="1358584"/>
                </a:cubicBezTo>
                <a:cubicBezTo>
                  <a:pt x="1941704" y="1383028"/>
                  <a:pt x="2032657" y="1352524"/>
                  <a:pt x="2129281" y="1319764"/>
                </a:cubicBezTo>
                <a:cubicBezTo>
                  <a:pt x="2207425" y="1292978"/>
                  <a:pt x="2287333" y="1265925"/>
                  <a:pt x="2367250" y="1270539"/>
                </a:cubicBezTo>
                <a:close/>
                <a:moveTo>
                  <a:pt x="2380232" y="1128482"/>
                </a:moveTo>
                <a:cubicBezTo>
                  <a:pt x="2431446" y="1131555"/>
                  <a:pt x="2482604" y="1146896"/>
                  <a:pt x="2533288" y="1182006"/>
                </a:cubicBezTo>
                <a:cubicBezTo>
                  <a:pt x="2570498" y="1210819"/>
                  <a:pt x="2603373" y="1244807"/>
                  <a:pt x="2630911" y="1282907"/>
                </a:cubicBezTo>
                <a:cubicBezTo>
                  <a:pt x="2660848" y="1329049"/>
                  <a:pt x="2702708" y="1366228"/>
                  <a:pt x="2752125" y="1390549"/>
                </a:cubicBezTo>
                <a:cubicBezTo>
                  <a:pt x="2812602" y="1413425"/>
                  <a:pt x="2878976" y="1394940"/>
                  <a:pt x="2949419" y="1375890"/>
                </a:cubicBezTo>
                <a:cubicBezTo>
                  <a:pt x="2999784" y="1359560"/>
                  <a:pt x="3052135" y="1350188"/>
                  <a:pt x="3104959" y="1347984"/>
                </a:cubicBezTo>
                <a:cubicBezTo>
                  <a:pt x="3175481" y="1345423"/>
                  <a:pt x="3245149" y="1363204"/>
                  <a:pt x="3305589" y="1399181"/>
                </a:cubicBezTo>
                <a:lnTo>
                  <a:pt x="3323981" y="1414077"/>
                </a:lnTo>
                <a:lnTo>
                  <a:pt x="3222132" y="1414077"/>
                </a:lnTo>
                <a:lnTo>
                  <a:pt x="3192629" y="1402380"/>
                </a:lnTo>
                <a:cubicBezTo>
                  <a:pt x="3164074" y="1395382"/>
                  <a:pt x="3134549" y="1392281"/>
                  <a:pt x="3104854" y="1393270"/>
                </a:cubicBezTo>
                <a:cubicBezTo>
                  <a:pt x="3080597" y="1394559"/>
                  <a:pt x="3056475" y="1397428"/>
                  <a:pt x="3032640" y="1401849"/>
                </a:cubicBezTo>
                <a:lnTo>
                  <a:pt x="2984454" y="1414077"/>
                </a:lnTo>
                <a:lnTo>
                  <a:pt x="2705778" y="1414077"/>
                </a:lnTo>
                <a:lnTo>
                  <a:pt x="2656907" y="1382026"/>
                </a:lnTo>
                <a:cubicBezTo>
                  <a:pt x="2633115" y="1361286"/>
                  <a:pt x="2612158" y="1337317"/>
                  <a:pt x="2594694" y="1310694"/>
                </a:cubicBezTo>
                <a:cubicBezTo>
                  <a:pt x="2569734" y="1276104"/>
                  <a:pt x="2539895" y="1245344"/>
                  <a:pt x="2506084" y="1219333"/>
                </a:cubicBezTo>
                <a:cubicBezTo>
                  <a:pt x="2462106" y="1189419"/>
                  <a:pt x="2417693" y="1176426"/>
                  <a:pt x="2372576" y="1174165"/>
                </a:cubicBezTo>
                <a:cubicBezTo>
                  <a:pt x="2297381" y="1170397"/>
                  <a:pt x="2220228" y="1196443"/>
                  <a:pt x="2139866" y="1223658"/>
                </a:cubicBezTo>
                <a:cubicBezTo>
                  <a:pt x="2034129" y="1259495"/>
                  <a:pt x="1926043" y="1295488"/>
                  <a:pt x="1814237" y="1264515"/>
                </a:cubicBezTo>
                <a:cubicBezTo>
                  <a:pt x="1575379" y="1194114"/>
                  <a:pt x="1422057" y="1164209"/>
                  <a:pt x="1260694" y="1395949"/>
                </a:cubicBezTo>
                <a:lnTo>
                  <a:pt x="1251000" y="1414077"/>
                </a:lnTo>
                <a:lnTo>
                  <a:pt x="1201513" y="1414077"/>
                </a:lnTo>
                <a:lnTo>
                  <a:pt x="1224525" y="1371347"/>
                </a:lnTo>
                <a:cubicBezTo>
                  <a:pt x="1411522" y="1099121"/>
                  <a:pt x="1602961" y="1156581"/>
                  <a:pt x="1827702" y="1220862"/>
                </a:cubicBezTo>
                <a:cubicBezTo>
                  <a:pt x="1924017" y="1248827"/>
                  <a:pt x="2021810" y="1215487"/>
                  <a:pt x="2125627" y="1180638"/>
                </a:cubicBezTo>
                <a:cubicBezTo>
                  <a:pt x="2209364" y="1152321"/>
                  <a:pt x="2294877" y="1123361"/>
                  <a:pt x="2380232" y="1128482"/>
                </a:cubicBezTo>
                <a:close/>
                <a:moveTo>
                  <a:pt x="2392670" y="985876"/>
                </a:moveTo>
                <a:cubicBezTo>
                  <a:pt x="2447187" y="989230"/>
                  <a:pt x="2501702" y="1005605"/>
                  <a:pt x="2556149" y="1042847"/>
                </a:cubicBezTo>
                <a:cubicBezTo>
                  <a:pt x="2595914" y="1073638"/>
                  <a:pt x="2631038" y="1109900"/>
                  <a:pt x="2660498" y="1150587"/>
                </a:cubicBezTo>
                <a:cubicBezTo>
                  <a:pt x="2692519" y="1200327"/>
                  <a:pt x="2737373" y="1240541"/>
                  <a:pt x="2790369" y="1267024"/>
                </a:cubicBezTo>
                <a:cubicBezTo>
                  <a:pt x="2855678" y="1291871"/>
                  <a:pt x="2926915" y="1272449"/>
                  <a:pt x="3002236" y="1251512"/>
                </a:cubicBezTo>
                <a:cubicBezTo>
                  <a:pt x="3055804" y="1234206"/>
                  <a:pt x="3111458" y="1224306"/>
                  <a:pt x="3167678" y="1222105"/>
                </a:cubicBezTo>
                <a:cubicBezTo>
                  <a:pt x="3242684" y="1219128"/>
                  <a:pt x="3316820" y="1238061"/>
                  <a:pt x="3381029" y="1276641"/>
                </a:cubicBezTo>
                <a:cubicBezTo>
                  <a:pt x="3413114" y="1295910"/>
                  <a:pt x="3441999" y="1319653"/>
                  <a:pt x="3466899" y="1347008"/>
                </a:cubicBezTo>
                <a:lnTo>
                  <a:pt x="3512055" y="1414077"/>
                </a:lnTo>
                <a:lnTo>
                  <a:pt x="3453690" y="1414077"/>
                </a:lnTo>
                <a:lnTo>
                  <a:pt x="3422206" y="1372231"/>
                </a:lnTo>
                <a:cubicBezTo>
                  <a:pt x="3400034" y="1349926"/>
                  <a:pt x="3374802" y="1330646"/>
                  <a:pt x="3347137" y="1315024"/>
                </a:cubicBezTo>
                <a:cubicBezTo>
                  <a:pt x="3291808" y="1283783"/>
                  <a:pt x="3228885" y="1268388"/>
                  <a:pt x="3165192" y="1270454"/>
                </a:cubicBezTo>
                <a:cubicBezTo>
                  <a:pt x="3113142" y="1272152"/>
                  <a:pt x="3061569" y="1281165"/>
                  <a:pt x="3011982" y="1297214"/>
                </a:cubicBezTo>
                <a:cubicBezTo>
                  <a:pt x="2932590" y="1318715"/>
                  <a:pt x="2850649" y="1340954"/>
                  <a:pt x="2771239" y="1310984"/>
                </a:cubicBezTo>
                <a:cubicBezTo>
                  <a:pt x="2710186" y="1281896"/>
                  <a:pt x="2658363" y="1236709"/>
                  <a:pt x="2621371" y="1180311"/>
                </a:cubicBezTo>
                <a:cubicBezTo>
                  <a:pt x="2594290" y="1143327"/>
                  <a:pt x="2561978" y="1110510"/>
                  <a:pt x="2525418" y="1082860"/>
                </a:cubicBezTo>
                <a:cubicBezTo>
                  <a:pt x="2478711" y="1050319"/>
                  <a:pt x="2431252" y="1036138"/>
                  <a:pt x="2382904" y="1033560"/>
                </a:cubicBezTo>
                <a:cubicBezTo>
                  <a:pt x="2302319" y="1029264"/>
                  <a:pt x="2219261" y="1057198"/>
                  <a:pt x="2133067" y="1086077"/>
                </a:cubicBezTo>
                <a:cubicBezTo>
                  <a:pt x="2020273" y="1124336"/>
                  <a:pt x="1903213" y="1163739"/>
                  <a:pt x="1785834" y="1129250"/>
                </a:cubicBezTo>
                <a:cubicBezTo>
                  <a:pt x="1531512" y="1054884"/>
                  <a:pt x="1365608" y="1020028"/>
                  <a:pt x="1193453" y="1268200"/>
                </a:cubicBezTo>
                <a:lnTo>
                  <a:pt x="1115276" y="1414077"/>
                </a:lnTo>
                <a:lnTo>
                  <a:pt x="1065259" y="1414077"/>
                </a:lnTo>
                <a:lnTo>
                  <a:pt x="1158241" y="1240657"/>
                </a:lnTo>
                <a:cubicBezTo>
                  <a:pt x="1358420" y="951882"/>
                  <a:pt x="1564220" y="1012971"/>
                  <a:pt x="1802446" y="1083121"/>
                </a:cubicBezTo>
                <a:cubicBezTo>
                  <a:pt x="1904160" y="1114221"/>
                  <a:pt x="2009144" y="1078797"/>
                  <a:pt x="2120354" y="1041279"/>
                </a:cubicBezTo>
                <a:cubicBezTo>
                  <a:pt x="2210934" y="1010862"/>
                  <a:pt x="2301806" y="980284"/>
                  <a:pt x="2392670" y="985876"/>
                </a:cubicBezTo>
                <a:close/>
                <a:moveTo>
                  <a:pt x="2402355" y="845653"/>
                </a:moveTo>
                <a:cubicBezTo>
                  <a:pt x="2460121" y="849431"/>
                  <a:pt x="2517738" y="867151"/>
                  <a:pt x="2574684" y="907299"/>
                </a:cubicBezTo>
                <a:cubicBezTo>
                  <a:pt x="2616824" y="939309"/>
                  <a:pt x="2653874" y="977454"/>
                  <a:pt x="2684604" y="1020499"/>
                </a:cubicBezTo>
                <a:cubicBezTo>
                  <a:pt x="2718790" y="1073683"/>
                  <a:pt x="2766691" y="1116724"/>
                  <a:pt x="2823296" y="1145108"/>
                </a:cubicBezTo>
                <a:cubicBezTo>
                  <a:pt x="2893628" y="1173296"/>
                  <a:pt x="2969922" y="1152361"/>
                  <a:pt x="3050106" y="1130487"/>
                </a:cubicBezTo>
                <a:cubicBezTo>
                  <a:pt x="3106799" y="1112045"/>
                  <a:pt x="3165758" y="1101537"/>
                  <a:pt x="3225262" y="1099217"/>
                </a:cubicBezTo>
                <a:cubicBezTo>
                  <a:pt x="3304837" y="1096517"/>
                  <a:pt x="3383346" y="1116851"/>
                  <a:pt x="3451349" y="1157852"/>
                </a:cubicBezTo>
                <a:cubicBezTo>
                  <a:pt x="3519314" y="1198811"/>
                  <a:pt x="3573805" y="1258623"/>
                  <a:pt x="3608206" y="1330030"/>
                </a:cubicBezTo>
                <a:lnTo>
                  <a:pt x="3632561" y="1414077"/>
                </a:lnTo>
                <a:lnTo>
                  <a:pt x="3583419" y="1414077"/>
                </a:lnTo>
                <a:lnTo>
                  <a:pt x="3564558" y="1347531"/>
                </a:lnTo>
                <a:lnTo>
                  <a:pt x="3558125" y="1334344"/>
                </a:lnTo>
                <a:cubicBezTo>
                  <a:pt x="3525523" y="1274975"/>
                  <a:pt x="3477020" y="1225822"/>
                  <a:pt x="3418017" y="1192353"/>
                </a:cubicBezTo>
                <a:cubicBezTo>
                  <a:pt x="3358975" y="1158846"/>
                  <a:pt x="3291762" y="1142361"/>
                  <a:pt x="3223778" y="1144662"/>
                </a:cubicBezTo>
                <a:cubicBezTo>
                  <a:pt x="3168595" y="1147731"/>
                  <a:pt x="3114039" y="1158209"/>
                  <a:pt x="3061609" y="1175824"/>
                </a:cubicBezTo>
                <a:cubicBezTo>
                  <a:pt x="2977533" y="1198635"/>
                  <a:pt x="2890532" y="1222387"/>
                  <a:pt x="2806668" y="1190242"/>
                </a:cubicBezTo>
                <a:cubicBezTo>
                  <a:pt x="2741905" y="1159273"/>
                  <a:pt x="2687050" y="1111011"/>
                  <a:pt x="2648183" y="1050814"/>
                </a:cubicBezTo>
                <a:cubicBezTo>
                  <a:pt x="2619986" y="1010934"/>
                  <a:pt x="2586318" y="975297"/>
                  <a:pt x="2548070" y="944837"/>
                </a:cubicBezTo>
                <a:cubicBezTo>
                  <a:pt x="2498192" y="909886"/>
                  <a:pt x="2447515" y="894590"/>
                  <a:pt x="2395898" y="891723"/>
                </a:cubicBezTo>
                <a:cubicBezTo>
                  <a:pt x="2309868" y="886944"/>
                  <a:pt x="2221233" y="916687"/>
                  <a:pt x="2129342" y="947488"/>
                </a:cubicBezTo>
                <a:cubicBezTo>
                  <a:pt x="2009140" y="987418"/>
                  <a:pt x="1884909" y="1027952"/>
                  <a:pt x="1761120" y="992236"/>
                </a:cubicBezTo>
                <a:cubicBezTo>
                  <a:pt x="1488832" y="910780"/>
                  <a:pt x="1312883" y="874139"/>
                  <a:pt x="1129070" y="1139030"/>
                </a:cubicBezTo>
                <a:cubicBezTo>
                  <a:pt x="1078818" y="1216458"/>
                  <a:pt x="1035189" y="1297946"/>
                  <a:pt x="998627" y="1382603"/>
                </a:cubicBezTo>
                <a:lnTo>
                  <a:pt x="983111" y="1414077"/>
                </a:lnTo>
                <a:lnTo>
                  <a:pt x="930113" y="1414077"/>
                </a:lnTo>
                <a:lnTo>
                  <a:pt x="956009" y="1361629"/>
                </a:lnTo>
                <a:cubicBezTo>
                  <a:pt x="993763" y="1274972"/>
                  <a:pt x="1038975" y="1191730"/>
                  <a:pt x="1091110" y="1112805"/>
                </a:cubicBezTo>
                <a:cubicBezTo>
                  <a:pt x="1303149" y="806727"/>
                  <a:pt x="1521688" y="872146"/>
                  <a:pt x="1774642" y="947671"/>
                </a:cubicBezTo>
                <a:cubicBezTo>
                  <a:pt x="1884466" y="980548"/>
                  <a:pt x="1996269" y="943241"/>
                  <a:pt x="2114676" y="903634"/>
                </a:cubicBezTo>
                <a:cubicBezTo>
                  <a:pt x="2209380" y="871782"/>
                  <a:pt x="2306075" y="839355"/>
                  <a:pt x="2402355" y="845653"/>
                </a:cubicBezTo>
                <a:close/>
                <a:moveTo>
                  <a:pt x="2413093" y="703816"/>
                </a:moveTo>
                <a:cubicBezTo>
                  <a:pt x="2474045" y="707825"/>
                  <a:pt x="2534896" y="726692"/>
                  <a:pt x="2595093" y="769407"/>
                </a:cubicBezTo>
                <a:cubicBezTo>
                  <a:pt x="2639913" y="804053"/>
                  <a:pt x="2679324" y="845063"/>
                  <a:pt x="2712115" y="891184"/>
                </a:cubicBezTo>
                <a:cubicBezTo>
                  <a:pt x="2748205" y="948060"/>
                  <a:pt x="2799135" y="994181"/>
                  <a:pt x="2859425" y="1024548"/>
                </a:cubicBezTo>
                <a:cubicBezTo>
                  <a:pt x="2933977" y="1053503"/>
                  <a:pt x="3014580" y="1031464"/>
                  <a:pt x="3099822" y="1008076"/>
                </a:cubicBezTo>
                <a:cubicBezTo>
                  <a:pt x="3159885" y="988731"/>
                  <a:pt x="3222280" y="977644"/>
                  <a:pt x="3285290" y="975144"/>
                </a:cubicBezTo>
                <a:cubicBezTo>
                  <a:pt x="3468260" y="976655"/>
                  <a:pt x="3627434" y="1072959"/>
                  <a:pt x="3689449" y="1220659"/>
                </a:cubicBezTo>
                <a:cubicBezTo>
                  <a:pt x="3706245" y="1263789"/>
                  <a:pt x="3719012" y="1308457"/>
                  <a:pt x="3727522" y="1354023"/>
                </a:cubicBezTo>
                <a:lnTo>
                  <a:pt x="3743239" y="1414077"/>
                </a:lnTo>
                <a:lnTo>
                  <a:pt x="3697719" y="1414077"/>
                </a:lnTo>
                <a:lnTo>
                  <a:pt x="3684531" y="1363971"/>
                </a:lnTo>
                <a:cubicBezTo>
                  <a:pt x="3676342" y="1320740"/>
                  <a:pt x="3664200" y="1278351"/>
                  <a:pt x="3648312" y="1237381"/>
                </a:cubicBezTo>
                <a:lnTo>
                  <a:pt x="3641093" y="1222616"/>
                </a:lnTo>
                <a:cubicBezTo>
                  <a:pt x="3606621" y="1159365"/>
                  <a:pt x="3555221" y="1107006"/>
                  <a:pt x="3492549" y="1071307"/>
                </a:cubicBezTo>
                <a:cubicBezTo>
                  <a:pt x="3429876" y="1035607"/>
                  <a:pt x="3358419" y="1017989"/>
                  <a:pt x="3286153" y="1020435"/>
                </a:cubicBezTo>
                <a:cubicBezTo>
                  <a:pt x="3227452" y="1023152"/>
                  <a:pt x="3169307" y="1033577"/>
                  <a:pt x="3113308" y="1051510"/>
                </a:cubicBezTo>
                <a:cubicBezTo>
                  <a:pt x="3023776" y="1075047"/>
                  <a:pt x="2932484" y="1100901"/>
                  <a:pt x="2843793" y="1066781"/>
                </a:cubicBezTo>
                <a:cubicBezTo>
                  <a:pt x="2775237" y="1034010"/>
                  <a:pt x="2716987" y="983176"/>
                  <a:pt x="2675281" y="919716"/>
                </a:cubicBezTo>
                <a:cubicBezTo>
                  <a:pt x="2645047" y="877205"/>
                  <a:pt x="2608874" y="839154"/>
                  <a:pt x="2567924" y="806778"/>
                </a:cubicBezTo>
                <a:cubicBezTo>
                  <a:pt x="2515152" y="769618"/>
                  <a:pt x="2461381" y="753236"/>
                  <a:pt x="2406554" y="750000"/>
                </a:cubicBezTo>
                <a:cubicBezTo>
                  <a:pt x="2315176" y="744605"/>
                  <a:pt x="2220865" y="775727"/>
                  <a:pt x="2123360" y="808034"/>
                </a:cubicBezTo>
                <a:cubicBezTo>
                  <a:pt x="1995790" y="849674"/>
                  <a:pt x="1864520" y="893624"/>
                  <a:pt x="1733220" y="854389"/>
                </a:cubicBezTo>
                <a:cubicBezTo>
                  <a:pt x="1443910" y="766803"/>
                  <a:pt x="1257113" y="727752"/>
                  <a:pt x="1062252" y="1008620"/>
                </a:cubicBezTo>
                <a:cubicBezTo>
                  <a:pt x="1009120" y="1091147"/>
                  <a:pt x="963125" y="1178019"/>
                  <a:pt x="924668" y="1268228"/>
                </a:cubicBezTo>
                <a:lnTo>
                  <a:pt x="852790" y="1414077"/>
                </a:lnTo>
                <a:lnTo>
                  <a:pt x="801523" y="1414077"/>
                </a:lnTo>
                <a:lnTo>
                  <a:pt x="881409" y="1250903"/>
                </a:lnTo>
                <a:cubicBezTo>
                  <a:pt x="921363" y="1158867"/>
                  <a:pt x="968964" y="1070297"/>
                  <a:pt x="1023685" y="986088"/>
                </a:cubicBezTo>
                <a:cubicBezTo>
                  <a:pt x="1247963" y="662501"/>
                  <a:pt x="1478868" y="732453"/>
                  <a:pt x="1746477" y="813270"/>
                </a:cubicBezTo>
                <a:cubicBezTo>
                  <a:pt x="1865612" y="847390"/>
                  <a:pt x="1985224" y="807248"/>
                  <a:pt x="2110068" y="765970"/>
                </a:cubicBezTo>
                <a:cubicBezTo>
                  <a:pt x="2209642" y="731726"/>
                  <a:pt x="2311507" y="697136"/>
                  <a:pt x="2413093" y="703816"/>
                </a:cubicBezTo>
                <a:close/>
                <a:moveTo>
                  <a:pt x="2425155" y="563341"/>
                </a:moveTo>
                <a:cubicBezTo>
                  <a:pt x="2489494" y="567770"/>
                  <a:pt x="2553620" y="587735"/>
                  <a:pt x="2616916" y="632722"/>
                </a:cubicBezTo>
                <a:cubicBezTo>
                  <a:pt x="2664092" y="669617"/>
                  <a:pt x="2705588" y="713212"/>
                  <a:pt x="2740054" y="762081"/>
                </a:cubicBezTo>
                <a:cubicBezTo>
                  <a:pt x="2778204" y="822576"/>
                  <a:pt x="2832194" y="871516"/>
                  <a:pt x="2896222" y="903656"/>
                </a:cubicBezTo>
                <a:cubicBezTo>
                  <a:pt x="2975016" y="934371"/>
                  <a:pt x="3060478" y="911397"/>
                  <a:pt x="3151369" y="886708"/>
                </a:cubicBezTo>
                <a:cubicBezTo>
                  <a:pt x="3214445" y="866336"/>
                  <a:pt x="3280000" y="854702"/>
                  <a:pt x="3346183" y="852111"/>
                </a:cubicBezTo>
                <a:cubicBezTo>
                  <a:pt x="3539041" y="854078"/>
                  <a:pt x="3707062" y="955649"/>
                  <a:pt x="3771679" y="1111661"/>
                </a:cubicBezTo>
                <a:cubicBezTo>
                  <a:pt x="3789524" y="1157285"/>
                  <a:pt x="3802903" y="1204551"/>
                  <a:pt x="3811622" y="1252796"/>
                </a:cubicBezTo>
                <a:cubicBezTo>
                  <a:pt x="3818976" y="1290761"/>
                  <a:pt x="3828753" y="1328268"/>
                  <a:pt x="3840800" y="1364994"/>
                </a:cubicBezTo>
                <a:lnTo>
                  <a:pt x="3864279" y="1414077"/>
                </a:lnTo>
                <a:lnTo>
                  <a:pt x="3811870" y="1414077"/>
                </a:lnTo>
                <a:lnTo>
                  <a:pt x="3795247" y="1379581"/>
                </a:lnTo>
                <a:cubicBezTo>
                  <a:pt x="3782487" y="1341050"/>
                  <a:pt x="3772195" y="1301783"/>
                  <a:pt x="3764370" y="1261937"/>
                </a:cubicBezTo>
                <a:cubicBezTo>
                  <a:pt x="3756311" y="1216403"/>
                  <a:pt x="3743738" y="1171783"/>
                  <a:pt x="3726844" y="1128745"/>
                </a:cubicBezTo>
                <a:lnTo>
                  <a:pt x="3718884" y="1112439"/>
                </a:lnTo>
                <a:cubicBezTo>
                  <a:pt x="3682439" y="1045482"/>
                  <a:pt x="3628068" y="989988"/>
                  <a:pt x="3561775" y="952090"/>
                </a:cubicBezTo>
                <a:cubicBezTo>
                  <a:pt x="3495480" y="914191"/>
                  <a:pt x="3419858" y="895364"/>
                  <a:pt x="3343348" y="897763"/>
                </a:cubicBezTo>
                <a:cubicBezTo>
                  <a:pt x="3281272" y="900377"/>
                  <a:pt x="3219849" y="911463"/>
                  <a:pt x="3160745" y="930665"/>
                </a:cubicBezTo>
                <a:cubicBezTo>
                  <a:pt x="3068132" y="955764"/>
                  <a:pt x="2971210" y="981968"/>
                  <a:pt x="2878065" y="945672"/>
                </a:cubicBezTo>
                <a:cubicBezTo>
                  <a:pt x="2806519" y="911029"/>
                  <a:pt x="2745920" y="857473"/>
                  <a:pt x="2702847" y="790816"/>
                </a:cubicBezTo>
                <a:cubicBezTo>
                  <a:pt x="2671088" y="745568"/>
                  <a:pt x="2632914" y="705084"/>
                  <a:pt x="2589554" y="670669"/>
                </a:cubicBezTo>
                <a:cubicBezTo>
                  <a:pt x="2533171" y="630211"/>
                  <a:pt x="2476266" y="612336"/>
                  <a:pt x="2418398" y="608732"/>
                </a:cubicBezTo>
                <a:cubicBezTo>
                  <a:pt x="2321952" y="602724"/>
                  <a:pt x="2222830" y="636358"/>
                  <a:pt x="2118985" y="671156"/>
                </a:cubicBezTo>
                <a:cubicBezTo>
                  <a:pt x="1984613" y="715675"/>
                  <a:pt x="1846151" y="761711"/>
                  <a:pt x="1707696" y="719705"/>
                </a:cubicBezTo>
                <a:cubicBezTo>
                  <a:pt x="1401764" y="626776"/>
                  <a:pt x="1203720" y="584525"/>
                  <a:pt x="997236" y="882157"/>
                </a:cubicBezTo>
                <a:cubicBezTo>
                  <a:pt x="941145" y="968771"/>
                  <a:pt x="892369" y="1059868"/>
                  <a:pt x="851359" y="1154475"/>
                </a:cubicBezTo>
                <a:cubicBezTo>
                  <a:pt x="824105" y="1213470"/>
                  <a:pt x="795885" y="1274403"/>
                  <a:pt x="763994" y="1332798"/>
                </a:cubicBezTo>
                <a:lnTo>
                  <a:pt x="711503" y="1414077"/>
                </a:lnTo>
                <a:lnTo>
                  <a:pt x="656651" y="1414077"/>
                </a:lnTo>
                <a:lnTo>
                  <a:pt x="723867" y="1310054"/>
                </a:lnTo>
                <a:cubicBezTo>
                  <a:pt x="754768" y="1253621"/>
                  <a:pt x="782812" y="1193244"/>
                  <a:pt x="809865" y="1134832"/>
                </a:cubicBezTo>
                <a:cubicBezTo>
                  <a:pt x="851757" y="1037668"/>
                  <a:pt x="901810" y="944177"/>
                  <a:pt x="959512" y="855392"/>
                </a:cubicBezTo>
                <a:cubicBezTo>
                  <a:pt x="1195789" y="514836"/>
                  <a:pt x="1438267" y="589694"/>
                  <a:pt x="1721776" y="675307"/>
                </a:cubicBezTo>
                <a:cubicBezTo>
                  <a:pt x="1845894" y="712728"/>
                  <a:pt x="1971528" y="671080"/>
                  <a:pt x="2104555" y="626764"/>
                </a:cubicBezTo>
                <a:cubicBezTo>
                  <a:pt x="2210106" y="591738"/>
                  <a:pt x="2317925" y="555961"/>
                  <a:pt x="2425155" y="563341"/>
                </a:cubicBezTo>
                <a:close/>
                <a:moveTo>
                  <a:pt x="2435511" y="423142"/>
                </a:moveTo>
                <a:cubicBezTo>
                  <a:pt x="2503025" y="427725"/>
                  <a:pt x="2570296" y="448645"/>
                  <a:pt x="2636776" y="496057"/>
                </a:cubicBezTo>
                <a:cubicBezTo>
                  <a:pt x="2686254" y="534550"/>
                  <a:pt x="2729780" y="580007"/>
                  <a:pt x="2766036" y="631044"/>
                </a:cubicBezTo>
                <a:cubicBezTo>
                  <a:pt x="2815036" y="693719"/>
                  <a:pt x="2862067" y="754397"/>
                  <a:pt x="2930822" y="781376"/>
                </a:cubicBezTo>
                <a:cubicBezTo>
                  <a:pt x="3015056" y="815267"/>
                  <a:pt x="3105729" y="792108"/>
                  <a:pt x="3199525" y="767428"/>
                </a:cubicBezTo>
                <a:cubicBezTo>
                  <a:pt x="3266151" y="746057"/>
                  <a:pt x="3335379" y="733930"/>
                  <a:pt x="3405239" y="731385"/>
                </a:cubicBezTo>
                <a:cubicBezTo>
                  <a:pt x="3607769" y="733394"/>
                  <a:pt x="3783160" y="840098"/>
                  <a:pt x="3851932" y="1004640"/>
                </a:cubicBezTo>
                <a:cubicBezTo>
                  <a:pt x="3870548" y="1051778"/>
                  <a:pt x="3884779" y="1100482"/>
                  <a:pt x="3894530" y="1150223"/>
                </a:cubicBezTo>
                <a:cubicBezTo>
                  <a:pt x="3902126" y="1190447"/>
                  <a:pt x="3912307" y="1230133"/>
                  <a:pt x="3925007" y="1269030"/>
                </a:cubicBezTo>
                <a:cubicBezTo>
                  <a:pt x="3939347" y="1309639"/>
                  <a:pt x="3957432" y="1346598"/>
                  <a:pt x="3978772" y="1380359"/>
                </a:cubicBezTo>
                <a:lnTo>
                  <a:pt x="4005592" y="1414077"/>
                </a:lnTo>
                <a:lnTo>
                  <a:pt x="3946905" y="1414077"/>
                </a:lnTo>
                <a:lnTo>
                  <a:pt x="3939286" y="1404302"/>
                </a:lnTo>
                <a:cubicBezTo>
                  <a:pt x="3916883" y="1368187"/>
                  <a:pt x="3897802" y="1328583"/>
                  <a:pt x="3882553" y="1284996"/>
                </a:cubicBezTo>
                <a:cubicBezTo>
                  <a:pt x="3868875" y="1244237"/>
                  <a:pt x="3858059" y="1202596"/>
                  <a:pt x="3850195" y="1160375"/>
                </a:cubicBezTo>
                <a:cubicBezTo>
                  <a:pt x="3841407" y="1112430"/>
                  <a:pt x="3828285" y="1065382"/>
                  <a:pt x="3811017" y="1019827"/>
                </a:cubicBezTo>
                <a:lnTo>
                  <a:pt x="3802092" y="1001568"/>
                </a:lnTo>
                <a:cubicBezTo>
                  <a:pt x="3763687" y="930351"/>
                  <a:pt x="3706128" y="871231"/>
                  <a:pt x="3635873" y="830836"/>
                </a:cubicBezTo>
                <a:cubicBezTo>
                  <a:pt x="3565620" y="790441"/>
                  <a:pt x="3485409" y="770342"/>
                  <a:pt x="3404177" y="772768"/>
                </a:cubicBezTo>
                <a:cubicBezTo>
                  <a:pt x="3338814" y="775661"/>
                  <a:pt x="3274065" y="787220"/>
                  <a:pt x="3211715" y="807205"/>
                </a:cubicBezTo>
                <a:cubicBezTo>
                  <a:pt x="3112050" y="834722"/>
                  <a:pt x="3011237" y="861864"/>
                  <a:pt x="2913296" y="823642"/>
                </a:cubicBezTo>
                <a:cubicBezTo>
                  <a:pt x="2832335" y="791508"/>
                  <a:pt x="2779540" y="724001"/>
                  <a:pt x="2728673" y="658453"/>
                </a:cubicBezTo>
                <a:cubicBezTo>
                  <a:pt x="2695243" y="610533"/>
                  <a:pt x="2655063" y="567619"/>
                  <a:pt x="2609439" y="531100"/>
                </a:cubicBezTo>
                <a:cubicBezTo>
                  <a:pt x="2550169" y="488809"/>
                  <a:pt x="2489957" y="470050"/>
                  <a:pt x="2428653" y="466166"/>
                </a:cubicBezTo>
                <a:cubicBezTo>
                  <a:pt x="2326479" y="459693"/>
                  <a:pt x="2221269" y="494543"/>
                  <a:pt x="2112323" y="530642"/>
                </a:cubicBezTo>
                <a:cubicBezTo>
                  <a:pt x="1971312" y="577416"/>
                  <a:pt x="1825617" y="625501"/>
                  <a:pt x="1680218" y="581141"/>
                </a:cubicBezTo>
                <a:cubicBezTo>
                  <a:pt x="1356890" y="482289"/>
                  <a:pt x="1147860" y="437291"/>
                  <a:pt x="930467" y="751231"/>
                </a:cubicBezTo>
                <a:cubicBezTo>
                  <a:pt x="871167" y="842327"/>
                  <a:pt x="819880" y="938326"/>
                  <a:pt x="777260" y="1038212"/>
                </a:cubicBezTo>
                <a:cubicBezTo>
                  <a:pt x="748217" y="1100481"/>
                  <a:pt x="719368" y="1166062"/>
                  <a:pt x="685874" y="1227164"/>
                </a:cubicBezTo>
                <a:cubicBezTo>
                  <a:pt x="660444" y="1273559"/>
                  <a:pt x="632837" y="1318341"/>
                  <a:pt x="603347" y="1361694"/>
                </a:cubicBezTo>
                <a:lnTo>
                  <a:pt x="564327" y="1414077"/>
                </a:lnTo>
                <a:lnTo>
                  <a:pt x="506996" y="1414077"/>
                </a:lnTo>
                <a:lnTo>
                  <a:pt x="563927" y="1337915"/>
                </a:lnTo>
                <a:cubicBezTo>
                  <a:pt x="592878" y="1295477"/>
                  <a:pt x="619933" y="1251678"/>
                  <a:pt x="644796" y="1206343"/>
                </a:cubicBezTo>
                <a:cubicBezTo>
                  <a:pt x="677279" y="1146214"/>
                  <a:pt x="707108" y="1083580"/>
                  <a:pt x="735357" y="1021683"/>
                </a:cubicBezTo>
                <a:cubicBezTo>
                  <a:pt x="779083" y="919336"/>
                  <a:pt x="831593" y="820919"/>
                  <a:pt x="892340" y="727577"/>
                </a:cubicBezTo>
                <a:cubicBezTo>
                  <a:pt x="1140434" y="369683"/>
                  <a:pt x="1397035" y="448709"/>
                  <a:pt x="1694267" y="539650"/>
                </a:cubicBezTo>
                <a:cubicBezTo>
                  <a:pt x="1825368" y="579465"/>
                  <a:pt x="1957780" y="535895"/>
                  <a:pt x="2098415" y="489328"/>
                </a:cubicBezTo>
                <a:cubicBezTo>
                  <a:pt x="2209780" y="453238"/>
                  <a:pt x="2322986" y="415502"/>
                  <a:pt x="2435511" y="423142"/>
                </a:cubicBezTo>
                <a:close/>
                <a:moveTo>
                  <a:pt x="2446406" y="282046"/>
                </a:moveTo>
                <a:cubicBezTo>
                  <a:pt x="2517321" y="287124"/>
                  <a:pt x="2587989" y="309385"/>
                  <a:pt x="2657718" y="359362"/>
                </a:cubicBezTo>
                <a:cubicBezTo>
                  <a:pt x="2709553" y="400415"/>
                  <a:pt x="2755160" y="448773"/>
                  <a:pt x="2793073" y="502884"/>
                </a:cubicBezTo>
                <a:cubicBezTo>
                  <a:pt x="2845299" y="569229"/>
                  <a:pt x="2894276" y="632858"/>
                  <a:pt x="2967308" y="661640"/>
                </a:cubicBezTo>
                <a:cubicBezTo>
                  <a:pt x="3055175" y="696085"/>
                  <a:pt x="3150373" y="670291"/>
                  <a:pt x="3251186" y="643151"/>
                </a:cubicBezTo>
                <a:cubicBezTo>
                  <a:pt x="3320757" y="620583"/>
                  <a:pt x="3393159" y="607897"/>
                  <a:pt x="3466207" y="605399"/>
                </a:cubicBezTo>
                <a:cubicBezTo>
                  <a:pt x="3678844" y="608280"/>
                  <a:pt x="3862703" y="720462"/>
                  <a:pt x="3934277" y="892732"/>
                </a:cubicBezTo>
                <a:cubicBezTo>
                  <a:pt x="3953669" y="943481"/>
                  <a:pt x="3968257" y="995886"/>
                  <a:pt x="3977925" y="1049363"/>
                </a:cubicBezTo>
                <a:cubicBezTo>
                  <a:pt x="3985856" y="1091752"/>
                  <a:pt x="3996617" y="1133603"/>
                  <a:pt x="4010081" y="1174567"/>
                </a:cubicBezTo>
                <a:cubicBezTo>
                  <a:pt x="4040114" y="1260292"/>
                  <a:pt x="4085940" y="1330603"/>
                  <a:pt x="4143421" y="1389306"/>
                </a:cubicBezTo>
                <a:lnTo>
                  <a:pt x="4172730" y="1414077"/>
                </a:lnTo>
                <a:lnTo>
                  <a:pt x="4102874" y="1414077"/>
                </a:lnTo>
                <a:lnTo>
                  <a:pt x="4025812" y="1315583"/>
                </a:lnTo>
                <a:cubicBezTo>
                  <a:pt x="4002146" y="1277693"/>
                  <a:pt x="3981920" y="1236165"/>
                  <a:pt x="3965647" y="1190488"/>
                </a:cubicBezTo>
                <a:cubicBezTo>
                  <a:pt x="3951566" y="1147552"/>
                  <a:pt x="3940341" y="1103736"/>
                  <a:pt x="3932030" y="1059300"/>
                </a:cubicBezTo>
                <a:cubicBezTo>
                  <a:pt x="3923039" y="1008674"/>
                  <a:pt x="3909306" y="959023"/>
                  <a:pt x="3891022" y="911023"/>
                </a:cubicBezTo>
                <a:lnTo>
                  <a:pt x="3881311" y="891186"/>
                </a:lnTo>
                <a:cubicBezTo>
                  <a:pt x="3840850" y="816888"/>
                  <a:pt x="3780530" y="755209"/>
                  <a:pt x="3707021" y="712963"/>
                </a:cubicBezTo>
                <a:cubicBezTo>
                  <a:pt x="3633508" y="670721"/>
                  <a:pt x="3549683" y="649583"/>
                  <a:pt x="3464733" y="651845"/>
                </a:cubicBezTo>
                <a:cubicBezTo>
                  <a:pt x="3395889" y="654970"/>
                  <a:pt x="3327785" y="667263"/>
                  <a:pt x="3262140" y="688313"/>
                </a:cubicBezTo>
                <a:cubicBezTo>
                  <a:pt x="3160313" y="717362"/>
                  <a:pt x="3052492" y="745013"/>
                  <a:pt x="2949745" y="703863"/>
                </a:cubicBezTo>
                <a:cubicBezTo>
                  <a:pt x="2864365" y="669596"/>
                  <a:pt x="2810058" y="599964"/>
                  <a:pt x="2756500" y="529922"/>
                </a:cubicBezTo>
                <a:cubicBezTo>
                  <a:pt x="2720564" y="479901"/>
                  <a:pt x="2677615" y="435290"/>
                  <a:pt x="2628970" y="397472"/>
                </a:cubicBezTo>
                <a:cubicBezTo>
                  <a:pt x="2566532" y="352770"/>
                  <a:pt x="2503158" y="332873"/>
                  <a:pt x="2438667" y="328638"/>
                </a:cubicBezTo>
                <a:cubicBezTo>
                  <a:pt x="2331183" y="321581"/>
                  <a:pt x="2220597" y="358030"/>
                  <a:pt x="2106056" y="395663"/>
                </a:cubicBezTo>
                <a:cubicBezTo>
                  <a:pt x="1957459" y="443732"/>
                  <a:pt x="1804766" y="495271"/>
                  <a:pt x="1652387" y="448518"/>
                </a:cubicBezTo>
                <a:cubicBezTo>
                  <a:pt x="1312455" y="343368"/>
                  <a:pt x="1092575" y="295959"/>
                  <a:pt x="863380" y="626290"/>
                </a:cubicBezTo>
                <a:cubicBezTo>
                  <a:pt x="801519" y="721168"/>
                  <a:pt x="748001" y="821176"/>
                  <a:pt x="703424" y="925197"/>
                </a:cubicBezTo>
                <a:cubicBezTo>
                  <a:pt x="672632" y="990779"/>
                  <a:pt x="641237" y="1057095"/>
                  <a:pt x="606312" y="1122215"/>
                </a:cubicBezTo>
                <a:cubicBezTo>
                  <a:pt x="552926" y="1219725"/>
                  <a:pt x="490338" y="1310397"/>
                  <a:pt x="421040" y="1395794"/>
                </a:cubicBezTo>
                <a:lnTo>
                  <a:pt x="405061" y="1414077"/>
                </a:lnTo>
                <a:lnTo>
                  <a:pt x="346637" y="1414077"/>
                </a:lnTo>
                <a:lnTo>
                  <a:pt x="385336" y="1369804"/>
                </a:lnTo>
                <a:cubicBezTo>
                  <a:pt x="453483" y="1285827"/>
                  <a:pt x="514897" y="1196832"/>
                  <a:pt x="567139" y="1101432"/>
                </a:cubicBezTo>
                <a:cubicBezTo>
                  <a:pt x="601664" y="1038408"/>
                  <a:pt x="631713" y="970351"/>
                  <a:pt x="662295" y="907304"/>
                </a:cubicBezTo>
                <a:cubicBezTo>
                  <a:pt x="707907" y="800034"/>
                  <a:pt x="762852" y="696944"/>
                  <a:pt x="826450" y="599154"/>
                </a:cubicBezTo>
                <a:cubicBezTo>
                  <a:pt x="1086406" y="223958"/>
                  <a:pt x="1355745" y="307313"/>
                  <a:pt x="1667629" y="403548"/>
                </a:cubicBezTo>
                <a:cubicBezTo>
                  <a:pt x="1805711" y="445756"/>
                  <a:pt x="1945140" y="399724"/>
                  <a:pt x="2092970" y="351067"/>
                </a:cubicBezTo>
                <a:cubicBezTo>
                  <a:pt x="2209338" y="312846"/>
                  <a:pt x="2328216" y="273581"/>
                  <a:pt x="2446406" y="282046"/>
                </a:cubicBezTo>
                <a:close/>
                <a:moveTo>
                  <a:pt x="2460016" y="138813"/>
                </a:moveTo>
                <a:cubicBezTo>
                  <a:pt x="2534221" y="144228"/>
                  <a:pt x="2608136" y="167661"/>
                  <a:pt x="2681048" y="220065"/>
                </a:cubicBezTo>
                <a:cubicBezTo>
                  <a:pt x="2735193" y="263254"/>
                  <a:pt x="2782762" y="314005"/>
                  <a:pt x="2822344" y="370792"/>
                </a:cubicBezTo>
                <a:cubicBezTo>
                  <a:pt x="2876666" y="441420"/>
                  <a:pt x="2927887" y="507716"/>
                  <a:pt x="3004783" y="538465"/>
                </a:cubicBezTo>
                <a:cubicBezTo>
                  <a:pt x="3097101" y="575089"/>
                  <a:pt x="3196946" y="547945"/>
                  <a:pt x="3302858" y="519327"/>
                </a:cubicBezTo>
                <a:cubicBezTo>
                  <a:pt x="3375125" y="496505"/>
                  <a:pt x="3450148" y="483633"/>
                  <a:pt x="3525814" y="481034"/>
                </a:cubicBezTo>
                <a:cubicBezTo>
                  <a:pt x="3748543" y="483788"/>
                  <a:pt x="3940499" y="601646"/>
                  <a:pt x="4015300" y="782484"/>
                </a:cubicBezTo>
                <a:cubicBezTo>
                  <a:pt x="4035708" y="835677"/>
                  <a:pt x="4050947" y="890726"/>
                  <a:pt x="4060778" y="946844"/>
                </a:cubicBezTo>
                <a:cubicBezTo>
                  <a:pt x="4069368" y="991401"/>
                  <a:pt x="4080545" y="1035418"/>
                  <a:pt x="4094237" y="1078652"/>
                </a:cubicBezTo>
                <a:cubicBezTo>
                  <a:pt x="4141674" y="1214358"/>
                  <a:pt x="4226308" y="1313359"/>
                  <a:pt x="4333475" y="1389262"/>
                </a:cubicBezTo>
                <a:lnTo>
                  <a:pt x="4374699" y="1414077"/>
                </a:lnTo>
                <a:lnTo>
                  <a:pt x="4292162" y="1414077"/>
                </a:lnTo>
                <a:lnTo>
                  <a:pt x="4200486" y="1335004"/>
                </a:lnTo>
                <a:cubicBezTo>
                  <a:pt x="4137729" y="1269611"/>
                  <a:pt x="4087391" y="1191050"/>
                  <a:pt x="4053889" y="1095006"/>
                </a:cubicBezTo>
                <a:cubicBezTo>
                  <a:pt x="4039308" y="1050059"/>
                  <a:pt x="4027542" y="1004197"/>
                  <a:pt x="4018732" y="957752"/>
                </a:cubicBezTo>
                <a:cubicBezTo>
                  <a:pt x="4009505" y="904474"/>
                  <a:pt x="3995156" y="852229"/>
                  <a:pt x="3975893" y="801745"/>
                </a:cubicBezTo>
                <a:lnTo>
                  <a:pt x="3965436" y="780369"/>
                </a:lnTo>
                <a:cubicBezTo>
                  <a:pt x="3891490" y="628962"/>
                  <a:pt x="3722019" y="530416"/>
                  <a:pt x="3527990" y="529029"/>
                </a:cubicBezTo>
                <a:cubicBezTo>
                  <a:pt x="3455765" y="531824"/>
                  <a:pt x="3384214" y="544472"/>
                  <a:pt x="3315321" y="566620"/>
                </a:cubicBezTo>
                <a:cubicBezTo>
                  <a:pt x="3204199" y="595418"/>
                  <a:pt x="3093046" y="627124"/>
                  <a:pt x="2985253" y="583588"/>
                </a:cubicBezTo>
                <a:cubicBezTo>
                  <a:pt x="2896581" y="548516"/>
                  <a:pt x="2839057" y="473265"/>
                  <a:pt x="2783392" y="400893"/>
                </a:cubicBezTo>
                <a:cubicBezTo>
                  <a:pt x="2746562" y="347684"/>
                  <a:pt x="2702276" y="300003"/>
                  <a:pt x="2651866" y="259293"/>
                </a:cubicBezTo>
                <a:cubicBezTo>
                  <a:pt x="2586554" y="212042"/>
                  <a:pt x="2520100" y="190978"/>
                  <a:pt x="2452397" y="186439"/>
                </a:cubicBezTo>
                <a:cubicBezTo>
                  <a:pt x="2339556" y="178877"/>
                  <a:pt x="2223250" y="217223"/>
                  <a:pt x="2102989" y="256752"/>
                </a:cubicBezTo>
                <a:cubicBezTo>
                  <a:pt x="1947552" y="307660"/>
                  <a:pt x="1787274" y="360495"/>
                  <a:pt x="1627773" y="311016"/>
                </a:cubicBezTo>
                <a:cubicBezTo>
                  <a:pt x="1271005" y="200105"/>
                  <a:pt x="1040096" y="149911"/>
                  <a:pt x="799854" y="496220"/>
                </a:cubicBezTo>
                <a:cubicBezTo>
                  <a:pt x="734168" y="596793"/>
                  <a:pt x="677298" y="702820"/>
                  <a:pt x="629810" y="813059"/>
                </a:cubicBezTo>
                <a:cubicBezTo>
                  <a:pt x="597983" y="881501"/>
                  <a:pt x="565756" y="953050"/>
                  <a:pt x="528495" y="1019324"/>
                </a:cubicBezTo>
                <a:cubicBezTo>
                  <a:pt x="472445" y="1121511"/>
                  <a:pt x="406781" y="1216518"/>
                  <a:pt x="334096" y="1305986"/>
                </a:cubicBezTo>
                <a:lnTo>
                  <a:pt x="239521" y="1414077"/>
                </a:lnTo>
                <a:lnTo>
                  <a:pt x="179811" y="1414077"/>
                </a:lnTo>
                <a:lnTo>
                  <a:pt x="188073" y="1405792"/>
                </a:lnTo>
                <a:cubicBezTo>
                  <a:pt x="305074" y="1281268"/>
                  <a:pt x="409106" y="1146628"/>
                  <a:pt x="491344" y="996598"/>
                </a:cubicBezTo>
                <a:cubicBezTo>
                  <a:pt x="527391" y="930947"/>
                  <a:pt x="559789" y="860710"/>
                  <a:pt x="591041" y="793054"/>
                </a:cubicBezTo>
                <a:cubicBezTo>
                  <a:pt x="638791" y="680230"/>
                  <a:pt x="696235" y="571707"/>
                  <a:pt x="762705" y="468670"/>
                </a:cubicBezTo>
                <a:cubicBezTo>
                  <a:pt x="1034904" y="75961"/>
                  <a:pt x="1316644" y="163893"/>
                  <a:pt x="1643220" y="265458"/>
                </a:cubicBezTo>
                <a:cubicBezTo>
                  <a:pt x="1788793" y="310194"/>
                  <a:pt x="1934863" y="261906"/>
                  <a:pt x="2089886" y="211164"/>
                </a:cubicBezTo>
                <a:cubicBezTo>
                  <a:pt x="2211863" y="170812"/>
                  <a:pt x="2336341" y="129789"/>
                  <a:pt x="2460016" y="138813"/>
                </a:cubicBezTo>
                <a:close/>
                <a:moveTo>
                  <a:pt x="2470868" y="1351"/>
                </a:moveTo>
                <a:cubicBezTo>
                  <a:pt x="2548308" y="7077"/>
                  <a:pt x="2625394" y="31628"/>
                  <a:pt x="2701321" y="86503"/>
                </a:cubicBezTo>
                <a:cubicBezTo>
                  <a:pt x="2758298" y="131563"/>
                  <a:pt x="2808091" y="184843"/>
                  <a:pt x="2849143" y="244650"/>
                </a:cubicBezTo>
                <a:cubicBezTo>
                  <a:pt x="2905966" y="318399"/>
                  <a:pt x="2959479" y="388404"/>
                  <a:pt x="3040026" y="420701"/>
                </a:cubicBezTo>
                <a:cubicBezTo>
                  <a:pt x="3138406" y="457805"/>
                  <a:pt x="3241745" y="430880"/>
                  <a:pt x="3352472" y="401293"/>
                </a:cubicBezTo>
                <a:cubicBezTo>
                  <a:pt x="3428665" y="376566"/>
                  <a:pt x="3507910" y="362596"/>
                  <a:pt x="3587899" y="359810"/>
                </a:cubicBezTo>
                <a:cubicBezTo>
                  <a:pt x="3820140" y="363226"/>
                  <a:pt x="4020746" y="486932"/>
                  <a:pt x="4098560" y="675921"/>
                </a:cubicBezTo>
                <a:cubicBezTo>
                  <a:pt x="4119430" y="730849"/>
                  <a:pt x="4134893" y="787703"/>
                  <a:pt x="4144774" y="845719"/>
                </a:cubicBezTo>
                <a:cubicBezTo>
                  <a:pt x="4153697" y="892445"/>
                  <a:pt x="4165417" y="938583"/>
                  <a:pt x="4179868" y="983888"/>
                </a:cubicBezTo>
                <a:cubicBezTo>
                  <a:pt x="4245262" y="1173171"/>
                  <a:pt x="4380499" y="1294418"/>
                  <a:pt x="4548746" y="1381200"/>
                </a:cubicBezTo>
                <a:lnTo>
                  <a:pt x="4622006" y="1414077"/>
                </a:lnTo>
                <a:lnTo>
                  <a:pt x="4512601" y="1414077"/>
                </a:lnTo>
                <a:lnTo>
                  <a:pt x="4397816" y="1343884"/>
                </a:lnTo>
                <a:cubicBezTo>
                  <a:pt x="4281696" y="1260239"/>
                  <a:pt x="4189670" y="1150658"/>
                  <a:pt x="4137371" y="999817"/>
                </a:cubicBezTo>
                <a:cubicBezTo>
                  <a:pt x="4121931" y="952818"/>
                  <a:pt x="4109764" y="904774"/>
                  <a:pt x="4100990" y="856040"/>
                </a:cubicBezTo>
                <a:cubicBezTo>
                  <a:pt x="4091009" y="800220"/>
                  <a:pt x="4075892" y="745444"/>
                  <a:pt x="4055865" y="692429"/>
                </a:cubicBezTo>
                <a:cubicBezTo>
                  <a:pt x="4052059" y="684652"/>
                  <a:pt x="4048292" y="676915"/>
                  <a:pt x="4044491" y="669134"/>
                </a:cubicBezTo>
                <a:cubicBezTo>
                  <a:pt x="3967088" y="510703"/>
                  <a:pt x="3790344" y="408100"/>
                  <a:pt x="3586628" y="405672"/>
                </a:cubicBezTo>
                <a:cubicBezTo>
                  <a:pt x="3511063" y="408642"/>
                  <a:pt x="3436213" y="421891"/>
                  <a:pt x="3364202" y="445090"/>
                </a:cubicBezTo>
                <a:cubicBezTo>
                  <a:pt x="3250918" y="475421"/>
                  <a:pt x="3133001" y="505146"/>
                  <a:pt x="3022498" y="462968"/>
                </a:cubicBezTo>
                <a:cubicBezTo>
                  <a:pt x="2929965" y="425927"/>
                  <a:pt x="2869941" y="347555"/>
                  <a:pt x="2811781" y="272057"/>
                </a:cubicBezTo>
                <a:cubicBezTo>
                  <a:pt x="2773192" y="216028"/>
                  <a:pt x="2726714" y="165863"/>
                  <a:pt x="2673759" y="123086"/>
                </a:cubicBezTo>
                <a:cubicBezTo>
                  <a:pt x="2604968" y="73547"/>
                  <a:pt x="2535190" y="51347"/>
                  <a:pt x="2464211" y="46442"/>
                </a:cubicBezTo>
                <a:cubicBezTo>
                  <a:pt x="2345912" y="38268"/>
                  <a:pt x="2224273" y="78138"/>
                  <a:pt x="2098293" y="119563"/>
                </a:cubicBezTo>
                <a:cubicBezTo>
                  <a:pt x="1938214" y="171819"/>
                  <a:pt x="1768747" y="227647"/>
                  <a:pt x="1601888" y="175976"/>
                </a:cubicBezTo>
                <a:cubicBezTo>
                  <a:pt x="1228138" y="58980"/>
                  <a:pt x="985987" y="5584"/>
                  <a:pt x="734338" y="369069"/>
                </a:cubicBezTo>
                <a:cubicBezTo>
                  <a:pt x="666080" y="474212"/>
                  <a:pt x="607008" y="585000"/>
                  <a:pt x="557717" y="700157"/>
                </a:cubicBezTo>
                <a:cubicBezTo>
                  <a:pt x="526438" y="770719"/>
                  <a:pt x="490685" y="844953"/>
                  <a:pt x="452238" y="915710"/>
                </a:cubicBezTo>
                <a:cubicBezTo>
                  <a:pt x="364440" y="1075835"/>
                  <a:pt x="253902" y="1219072"/>
                  <a:pt x="129837" y="1351220"/>
                </a:cubicBezTo>
                <a:lnTo>
                  <a:pt x="67191" y="1414077"/>
                </a:lnTo>
                <a:lnTo>
                  <a:pt x="0" y="1414077"/>
                </a:lnTo>
                <a:lnTo>
                  <a:pt x="93378" y="1320473"/>
                </a:lnTo>
                <a:cubicBezTo>
                  <a:pt x="215894" y="1190154"/>
                  <a:pt x="324868" y="1049232"/>
                  <a:pt x="411180" y="891994"/>
                </a:cubicBezTo>
                <a:cubicBezTo>
                  <a:pt x="449016" y="822990"/>
                  <a:pt x="482437" y="749906"/>
                  <a:pt x="515651" y="679353"/>
                </a:cubicBezTo>
                <a:cubicBezTo>
                  <a:pt x="565614" y="561761"/>
                  <a:pt x="625921" y="448776"/>
                  <a:pt x="695810" y="341677"/>
                </a:cubicBezTo>
                <a:cubicBezTo>
                  <a:pt x="980412" y="-66211"/>
                  <a:pt x="1274479" y="26214"/>
                  <a:pt x="1616362" y="132368"/>
                </a:cubicBezTo>
                <a:cubicBezTo>
                  <a:pt x="1769679" y="182031"/>
                  <a:pt x="1921980" y="129703"/>
                  <a:pt x="2084435" y="76332"/>
                </a:cubicBezTo>
                <a:cubicBezTo>
                  <a:pt x="2211748" y="34550"/>
                  <a:pt x="2341800" y="-8193"/>
                  <a:pt x="2470868" y="1351"/>
                </a:cubicBezTo>
                <a:close/>
              </a:path>
            </a:pathLst>
          </a:custGeom>
          <a:solidFill>
            <a:srgbClr val="D8E3EA">
              <a:alpha val="58000"/>
            </a:srgbClr>
          </a:solidFill>
          <a:ln w="4689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744A2221-7C4B-38EF-FFF9-A16EECEB9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FCC11932-4BC1-F165-C4D5-F9563F8CFA1F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3DD60A39-C09E-5394-7636-E2FD62A40321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Bölüm ismi buraya yazılmalı.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883AB7FB-613E-16EA-FF06-A780CBC1996E}"/>
              </a:ext>
            </a:extLst>
          </p:cNvPr>
          <p:cNvSpPr txBox="1"/>
          <p:nvPr/>
        </p:nvSpPr>
        <p:spPr>
          <a:xfrm>
            <a:off x="1935897" y="2151727"/>
            <a:ext cx="88609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elit,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tr-TR" sz="4000" b="1" dirty="0" err="1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5" name="Resim 14" descr="grafik, grafik tasarım, simge, sembol, yazı tipi içeren bir resim&#10;&#10;Açıklama otomatik olarak oluşturuldu">
            <a:extLst>
              <a:ext uri="{FF2B5EF4-FFF2-40B4-BE49-F238E27FC236}">
                <a16:creationId xmlns:a16="http://schemas.microsoft.com/office/drawing/2014/main" id="{0E478629-18B3-78D8-9826-68A6C78DD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331" y="1646345"/>
            <a:ext cx="579566" cy="50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65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2CE60-9393-C8EC-31B9-DD37171E0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6787A260-F086-AE9F-1730-4A4DC5199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DE5060F1-F2C0-7536-44BE-67602E512B9E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3D8EAFD-5EDF-1ACB-0022-74D080975C49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Grafik Elementleri</a:t>
            </a:r>
          </a:p>
        </p:txBody>
      </p:sp>
      <p:sp>
        <p:nvSpPr>
          <p:cNvPr id="3" name="Freeform 12">
            <a:extLst>
              <a:ext uri="{FF2B5EF4-FFF2-40B4-BE49-F238E27FC236}">
                <a16:creationId xmlns:a16="http://schemas.microsoft.com/office/drawing/2014/main" id="{FBC0F3B6-C293-D74F-73F9-A3F79AEC01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4398076" y="2288456"/>
            <a:ext cx="3663448" cy="795405"/>
          </a:xfrm>
          <a:custGeom>
            <a:avLst/>
            <a:gdLst>
              <a:gd name="connsiteX0" fmla="*/ 1079662 w 5262645"/>
              <a:gd name="connsiteY0" fmla="*/ 1109493 h 1142622"/>
              <a:gd name="connsiteX1" fmla="*/ 855172 w 5262645"/>
              <a:gd name="connsiteY1" fmla="*/ 1133506 h 1142622"/>
              <a:gd name="connsiteX2" fmla="*/ 821620 w 5262645"/>
              <a:gd name="connsiteY2" fmla="*/ 1142622 h 1142622"/>
              <a:gd name="connsiteX3" fmla="*/ 1303731 w 5262645"/>
              <a:gd name="connsiteY3" fmla="*/ 1142622 h 1142622"/>
              <a:gd name="connsiteX4" fmla="*/ 1208942 w 5262645"/>
              <a:gd name="connsiteY4" fmla="*/ 1120248 h 1142622"/>
              <a:gd name="connsiteX5" fmla="*/ 1079662 w 5262645"/>
              <a:gd name="connsiteY5" fmla="*/ 1109493 h 1142622"/>
              <a:gd name="connsiteX6" fmla="*/ 3454425 w 5262645"/>
              <a:gd name="connsiteY6" fmla="*/ 1103179 h 1142622"/>
              <a:gd name="connsiteX7" fmla="*/ 3295648 w 5262645"/>
              <a:gd name="connsiteY7" fmla="*/ 1122856 h 1142622"/>
              <a:gd name="connsiteX8" fmla="*/ 3220251 w 5262645"/>
              <a:gd name="connsiteY8" fmla="*/ 1142622 h 1142622"/>
              <a:gd name="connsiteX9" fmla="*/ 3863985 w 5262645"/>
              <a:gd name="connsiteY9" fmla="*/ 1142622 h 1142622"/>
              <a:gd name="connsiteX10" fmla="*/ 3860226 w 5262645"/>
              <a:gd name="connsiteY10" fmla="*/ 1141212 h 1142622"/>
              <a:gd name="connsiteX11" fmla="*/ 3454425 w 5262645"/>
              <a:gd name="connsiteY11" fmla="*/ 1103179 h 1142622"/>
              <a:gd name="connsiteX12" fmla="*/ 1044551 w 5262645"/>
              <a:gd name="connsiteY12" fmla="*/ 969975 h 1142622"/>
              <a:gd name="connsiteX13" fmla="*/ 433352 w 5262645"/>
              <a:gd name="connsiteY13" fmla="*/ 1137173 h 1142622"/>
              <a:gd name="connsiteX14" fmla="*/ 423744 w 5262645"/>
              <a:gd name="connsiteY14" fmla="*/ 1142622 h 1142622"/>
              <a:gd name="connsiteX15" fmla="*/ 524675 w 5262645"/>
              <a:gd name="connsiteY15" fmla="*/ 1142622 h 1142622"/>
              <a:gd name="connsiteX16" fmla="*/ 575706 w 5262645"/>
              <a:gd name="connsiteY16" fmla="*/ 1118240 h 1142622"/>
              <a:gd name="connsiteX17" fmla="*/ 1041474 w 5262645"/>
              <a:gd name="connsiteY17" fmla="*/ 1013559 h 1142622"/>
              <a:gd name="connsiteX18" fmla="*/ 1420129 w 5262645"/>
              <a:gd name="connsiteY18" fmla="*/ 1100892 h 1142622"/>
              <a:gd name="connsiteX19" fmla="*/ 1493597 w 5262645"/>
              <a:gd name="connsiteY19" fmla="*/ 1142622 h 1142622"/>
              <a:gd name="connsiteX20" fmla="*/ 1576930 w 5262645"/>
              <a:gd name="connsiteY20" fmla="*/ 1142622 h 1142622"/>
              <a:gd name="connsiteX21" fmla="*/ 1562430 w 5262645"/>
              <a:gd name="connsiteY21" fmla="*/ 1132917 h 1142622"/>
              <a:gd name="connsiteX22" fmla="*/ 1044551 w 5262645"/>
              <a:gd name="connsiteY22" fmla="*/ 969975 h 1142622"/>
              <a:gd name="connsiteX23" fmla="*/ 3650150 w 5262645"/>
              <a:gd name="connsiteY23" fmla="*/ 965819 h 1142622"/>
              <a:gd name="connsiteX24" fmla="*/ 3534481 w 5262645"/>
              <a:gd name="connsiteY24" fmla="*/ 967300 h 1142622"/>
              <a:gd name="connsiteX25" fmla="*/ 3044771 w 5262645"/>
              <a:gd name="connsiteY25" fmla="*/ 1088916 h 1142622"/>
              <a:gd name="connsiteX26" fmla="*/ 2912547 w 5262645"/>
              <a:gd name="connsiteY26" fmla="*/ 1142622 h 1142622"/>
              <a:gd name="connsiteX27" fmla="*/ 3030795 w 5262645"/>
              <a:gd name="connsiteY27" fmla="*/ 1142622 h 1142622"/>
              <a:gd name="connsiteX28" fmla="*/ 3061076 w 5262645"/>
              <a:gd name="connsiteY28" fmla="*/ 1130274 h 1142622"/>
              <a:gd name="connsiteX29" fmla="*/ 3537982 w 5262645"/>
              <a:gd name="connsiteY29" fmla="*/ 1011020 h 1142622"/>
              <a:gd name="connsiteX30" fmla="*/ 4111111 w 5262645"/>
              <a:gd name="connsiteY30" fmla="*/ 1109521 h 1142622"/>
              <a:gd name="connsiteX31" fmla="*/ 4162537 w 5262645"/>
              <a:gd name="connsiteY31" fmla="*/ 1142622 h 1142622"/>
              <a:gd name="connsiteX32" fmla="*/ 4242429 w 5262645"/>
              <a:gd name="connsiteY32" fmla="*/ 1142622 h 1142622"/>
              <a:gd name="connsiteX33" fmla="*/ 4132194 w 5262645"/>
              <a:gd name="connsiteY33" fmla="*/ 1071305 h 1142622"/>
              <a:gd name="connsiteX34" fmla="*/ 3650150 w 5262645"/>
              <a:gd name="connsiteY34" fmla="*/ 965819 h 1142622"/>
              <a:gd name="connsiteX35" fmla="*/ 1013752 w 5262645"/>
              <a:gd name="connsiteY35" fmla="*/ 829860 h 1142622"/>
              <a:gd name="connsiteX36" fmla="*/ 236858 w 5262645"/>
              <a:gd name="connsiteY36" fmla="*/ 1084037 h 1142622"/>
              <a:gd name="connsiteX37" fmla="*/ 147702 w 5262645"/>
              <a:gd name="connsiteY37" fmla="*/ 1142622 h 1142622"/>
              <a:gd name="connsiteX38" fmla="*/ 229307 w 5262645"/>
              <a:gd name="connsiteY38" fmla="*/ 1142622 h 1142622"/>
              <a:gd name="connsiteX39" fmla="*/ 258446 w 5262645"/>
              <a:gd name="connsiteY39" fmla="*/ 1123426 h 1142622"/>
              <a:gd name="connsiteX40" fmla="*/ 1010073 w 5262645"/>
              <a:gd name="connsiteY40" fmla="*/ 874409 h 1142622"/>
              <a:gd name="connsiteX41" fmla="*/ 1530568 w 5262645"/>
              <a:gd name="connsiteY41" fmla="*/ 1036169 h 1142622"/>
              <a:gd name="connsiteX42" fmla="*/ 1635534 w 5262645"/>
              <a:gd name="connsiteY42" fmla="*/ 1108259 h 1142622"/>
              <a:gd name="connsiteX43" fmla="*/ 1686407 w 5262645"/>
              <a:gd name="connsiteY43" fmla="*/ 1142622 h 1142622"/>
              <a:gd name="connsiteX44" fmla="*/ 1764171 w 5262645"/>
              <a:gd name="connsiteY44" fmla="*/ 1142622 h 1142622"/>
              <a:gd name="connsiteX45" fmla="*/ 1660797 w 5262645"/>
              <a:gd name="connsiteY45" fmla="*/ 1072659 h 1142622"/>
              <a:gd name="connsiteX46" fmla="*/ 1555330 w 5262645"/>
              <a:gd name="connsiteY46" fmla="*/ 999867 h 1142622"/>
              <a:gd name="connsiteX47" fmla="*/ 1013752 w 5262645"/>
              <a:gd name="connsiteY47" fmla="*/ 829860 h 1142622"/>
              <a:gd name="connsiteX48" fmla="*/ 3736369 w 5262645"/>
              <a:gd name="connsiteY48" fmla="*/ 829169 h 1142622"/>
              <a:gd name="connsiteX49" fmla="*/ 3615477 w 5262645"/>
              <a:gd name="connsiteY49" fmla="*/ 830770 h 1142622"/>
              <a:gd name="connsiteX50" fmla="*/ 2939528 w 5262645"/>
              <a:gd name="connsiteY50" fmla="*/ 1025711 h 1142622"/>
              <a:gd name="connsiteX51" fmla="*/ 2752317 w 5262645"/>
              <a:gd name="connsiteY51" fmla="*/ 1101740 h 1142622"/>
              <a:gd name="connsiteX52" fmla="*/ 2632490 w 5262645"/>
              <a:gd name="connsiteY52" fmla="*/ 1142622 h 1142622"/>
              <a:gd name="connsiteX53" fmla="*/ 2788505 w 5262645"/>
              <a:gd name="connsiteY53" fmla="*/ 1142622 h 1142622"/>
              <a:gd name="connsiteX54" fmla="*/ 2962485 w 5262645"/>
              <a:gd name="connsiteY54" fmla="*/ 1071984 h 1142622"/>
              <a:gd name="connsiteX55" fmla="*/ 3623003 w 5262645"/>
              <a:gd name="connsiteY55" fmla="*/ 880108 h 1142622"/>
              <a:gd name="connsiteX56" fmla="*/ 4368179 w 5262645"/>
              <a:gd name="connsiteY56" fmla="*/ 1076061 h 1142622"/>
              <a:gd name="connsiteX57" fmla="*/ 4432352 w 5262645"/>
              <a:gd name="connsiteY57" fmla="*/ 1142622 h 1142622"/>
              <a:gd name="connsiteX58" fmla="*/ 4494589 w 5262645"/>
              <a:gd name="connsiteY58" fmla="*/ 1142622 h 1142622"/>
              <a:gd name="connsiteX59" fmla="*/ 4392490 w 5262645"/>
              <a:gd name="connsiteY59" fmla="*/ 1036894 h 1142622"/>
              <a:gd name="connsiteX60" fmla="*/ 3736369 w 5262645"/>
              <a:gd name="connsiteY60" fmla="*/ 829169 h 1142622"/>
              <a:gd name="connsiteX61" fmla="*/ 980938 w 5262645"/>
              <a:gd name="connsiteY61" fmla="*/ 690946 h 1142622"/>
              <a:gd name="connsiteX62" fmla="*/ 22523 w 5262645"/>
              <a:gd name="connsiteY62" fmla="*/ 1054831 h 1142622"/>
              <a:gd name="connsiteX63" fmla="*/ 0 w 5262645"/>
              <a:gd name="connsiteY63" fmla="*/ 1071570 h 1142622"/>
              <a:gd name="connsiteX64" fmla="*/ 0 w 5262645"/>
              <a:gd name="connsiteY64" fmla="*/ 1136555 h 1142622"/>
              <a:gd name="connsiteX65" fmla="*/ 52579 w 5262645"/>
              <a:gd name="connsiteY65" fmla="*/ 1097630 h 1142622"/>
              <a:gd name="connsiteX66" fmla="*/ 981469 w 5262645"/>
              <a:gd name="connsiteY66" fmla="*/ 741578 h 1142622"/>
              <a:gd name="connsiteX67" fmla="*/ 1525962 w 5262645"/>
              <a:gd name="connsiteY67" fmla="*/ 909860 h 1142622"/>
              <a:gd name="connsiteX68" fmla="*/ 1636065 w 5262645"/>
              <a:gd name="connsiteY68" fmla="*/ 984650 h 1142622"/>
              <a:gd name="connsiteX69" fmla="*/ 1768868 w 5262645"/>
              <a:gd name="connsiteY69" fmla="*/ 1074298 h 1142622"/>
              <a:gd name="connsiteX70" fmla="*/ 1884590 w 5262645"/>
              <a:gd name="connsiteY70" fmla="*/ 1142622 h 1142622"/>
              <a:gd name="connsiteX71" fmla="*/ 1995028 w 5262645"/>
              <a:gd name="connsiteY71" fmla="*/ 1142622 h 1142622"/>
              <a:gd name="connsiteX72" fmla="*/ 1919556 w 5262645"/>
              <a:gd name="connsiteY72" fmla="*/ 1109424 h 1142622"/>
              <a:gd name="connsiteX73" fmla="*/ 1657307 w 5262645"/>
              <a:gd name="connsiteY73" fmla="*/ 943427 h 1142622"/>
              <a:gd name="connsiteX74" fmla="*/ 1546098 w 5262645"/>
              <a:gd name="connsiteY74" fmla="*/ 867831 h 1142622"/>
              <a:gd name="connsiteX75" fmla="*/ 980938 w 5262645"/>
              <a:gd name="connsiteY75" fmla="*/ 690946 h 1142622"/>
              <a:gd name="connsiteX76" fmla="*/ 949119 w 5262645"/>
              <a:gd name="connsiteY76" fmla="*/ 551351 h 1142622"/>
              <a:gd name="connsiteX77" fmla="*/ 104610 w 5262645"/>
              <a:gd name="connsiteY77" fmla="*/ 830205 h 1142622"/>
              <a:gd name="connsiteX78" fmla="*/ 0 w 5262645"/>
              <a:gd name="connsiteY78" fmla="*/ 899395 h 1142622"/>
              <a:gd name="connsiteX79" fmla="*/ 0 w 5262645"/>
              <a:gd name="connsiteY79" fmla="*/ 956469 h 1142622"/>
              <a:gd name="connsiteX80" fmla="*/ 127858 w 5262645"/>
              <a:gd name="connsiteY80" fmla="*/ 871762 h 1142622"/>
              <a:gd name="connsiteX81" fmla="*/ 946856 w 5262645"/>
              <a:gd name="connsiteY81" fmla="*/ 598209 h 1142622"/>
              <a:gd name="connsiteX82" fmla="*/ 1514838 w 5262645"/>
              <a:gd name="connsiteY82" fmla="*/ 773853 h 1142622"/>
              <a:gd name="connsiteX83" fmla="*/ 1629475 w 5262645"/>
              <a:gd name="connsiteY83" fmla="*/ 851249 h 1142622"/>
              <a:gd name="connsiteX84" fmla="*/ 2222942 w 5262645"/>
              <a:gd name="connsiteY84" fmla="*/ 1130727 h 1142622"/>
              <a:gd name="connsiteX85" fmla="*/ 3010780 w 5262645"/>
              <a:gd name="connsiteY85" fmla="*/ 939176 h 1142622"/>
              <a:gd name="connsiteX86" fmla="*/ 3699898 w 5262645"/>
              <a:gd name="connsiteY86" fmla="*/ 738008 h 1142622"/>
              <a:gd name="connsiteX87" fmla="*/ 4478278 w 5262645"/>
              <a:gd name="connsiteY87" fmla="*/ 941560 h 1142622"/>
              <a:gd name="connsiteX88" fmla="*/ 4591453 w 5262645"/>
              <a:gd name="connsiteY88" fmla="*/ 1058360 h 1142622"/>
              <a:gd name="connsiteX89" fmla="*/ 4640354 w 5262645"/>
              <a:gd name="connsiteY89" fmla="*/ 1142622 h 1142622"/>
              <a:gd name="connsiteX90" fmla="*/ 4689946 w 5262645"/>
              <a:gd name="connsiteY90" fmla="*/ 1142622 h 1142622"/>
              <a:gd name="connsiteX91" fmla="*/ 4625940 w 5262645"/>
              <a:gd name="connsiteY91" fmla="*/ 1031947 h 1142622"/>
              <a:gd name="connsiteX92" fmla="*/ 4505754 w 5262645"/>
              <a:gd name="connsiteY92" fmla="*/ 907563 h 1142622"/>
              <a:gd name="connsiteX93" fmla="*/ 3695891 w 5262645"/>
              <a:gd name="connsiteY93" fmla="*/ 693590 h 1142622"/>
              <a:gd name="connsiteX94" fmla="*/ 2990744 w 5262645"/>
              <a:gd name="connsiteY94" fmla="*/ 897723 h 1142622"/>
              <a:gd name="connsiteX95" fmla="*/ 2224792 w 5262645"/>
              <a:gd name="connsiteY95" fmla="*/ 1084787 h 1142622"/>
              <a:gd name="connsiteX96" fmla="*/ 1652726 w 5262645"/>
              <a:gd name="connsiteY96" fmla="*/ 812840 h 1142622"/>
              <a:gd name="connsiteX97" fmla="*/ 1537741 w 5262645"/>
              <a:gd name="connsiteY97" fmla="*/ 735697 h 1142622"/>
              <a:gd name="connsiteX98" fmla="*/ 949119 w 5262645"/>
              <a:gd name="connsiteY98" fmla="*/ 551351 h 1142622"/>
              <a:gd name="connsiteX99" fmla="*/ 916211 w 5262645"/>
              <a:gd name="connsiteY99" fmla="*/ 411825 h 1142622"/>
              <a:gd name="connsiteX100" fmla="*/ 38109 w 5262645"/>
              <a:gd name="connsiteY100" fmla="*/ 702895 h 1142622"/>
              <a:gd name="connsiteX101" fmla="*/ 0 w 5262645"/>
              <a:gd name="connsiteY101" fmla="*/ 728235 h 1142622"/>
              <a:gd name="connsiteX102" fmla="*/ 0 w 5262645"/>
              <a:gd name="connsiteY102" fmla="*/ 784267 h 1142622"/>
              <a:gd name="connsiteX103" fmla="*/ 59830 w 5262645"/>
              <a:gd name="connsiteY103" fmla="*/ 744506 h 1142622"/>
              <a:gd name="connsiteX104" fmla="*/ 912813 w 5262645"/>
              <a:gd name="connsiteY104" fmla="*/ 458683 h 1142622"/>
              <a:gd name="connsiteX105" fmla="*/ 1504573 w 5262645"/>
              <a:gd name="connsiteY105" fmla="*/ 641477 h 1142622"/>
              <a:gd name="connsiteX106" fmla="*/ 1623885 w 5262645"/>
              <a:gd name="connsiteY106" fmla="*/ 722429 h 1142622"/>
              <a:gd name="connsiteX107" fmla="*/ 2241276 w 5262645"/>
              <a:gd name="connsiteY107" fmla="*/ 1012959 h 1142622"/>
              <a:gd name="connsiteX108" fmla="*/ 3060932 w 5262645"/>
              <a:gd name="connsiteY108" fmla="*/ 815117 h 1142622"/>
              <a:gd name="connsiteX109" fmla="*/ 3778890 w 5262645"/>
              <a:gd name="connsiteY109" fmla="*/ 605007 h 1142622"/>
              <a:gd name="connsiteX110" fmla="*/ 4590119 w 5262645"/>
              <a:gd name="connsiteY110" fmla="*/ 816410 h 1142622"/>
              <a:gd name="connsiteX111" fmla="*/ 4786041 w 5262645"/>
              <a:gd name="connsiteY111" fmla="*/ 1071845 h 1142622"/>
              <a:gd name="connsiteX112" fmla="*/ 4807324 w 5262645"/>
              <a:gd name="connsiteY112" fmla="*/ 1142622 h 1142622"/>
              <a:gd name="connsiteX113" fmla="*/ 4854309 w 5262645"/>
              <a:gd name="connsiteY113" fmla="*/ 1142622 h 1142622"/>
              <a:gd name="connsiteX114" fmla="*/ 4826414 w 5262645"/>
              <a:gd name="connsiteY114" fmla="*/ 1049879 h 1142622"/>
              <a:gd name="connsiteX115" fmla="*/ 4618918 w 5262645"/>
              <a:gd name="connsiteY115" fmla="*/ 778285 h 1142622"/>
              <a:gd name="connsiteX116" fmla="*/ 3775850 w 5262645"/>
              <a:gd name="connsiteY116" fmla="*/ 556710 h 1142622"/>
              <a:gd name="connsiteX117" fmla="*/ 3041757 w 5262645"/>
              <a:gd name="connsiteY117" fmla="*/ 770395 h 1142622"/>
              <a:gd name="connsiteX118" fmla="*/ 2245791 w 5262645"/>
              <a:gd name="connsiteY118" fmla="*/ 967761 h 1142622"/>
              <a:gd name="connsiteX119" fmla="*/ 1649458 w 5262645"/>
              <a:gd name="connsiteY119" fmla="*/ 685019 h 1142622"/>
              <a:gd name="connsiteX120" fmla="*/ 1529035 w 5262645"/>
              <a:gd name="connsiteY120" fmla="*/ 603263 h 1142622"/>
              <a:gd name="connsiteX121" fmla="*/ 916211 w 5262645"/>
              <a:gd name="connsiteY121" fmla="*/ 411825 h 1142622"/>
              <a:gd name="connsiteX122" fmla="*/ 884295 w 5262645"/>
              <a:gd name="connsiteY122" fmla="*/ 273354 h 1142622"/>
              <a:gd name="connsiteX123" fmla="*/ 134418 w 5262645"/>
              <a:gd name="connsiteY123" fmla="*/ 483540 h 1142622"/>
              <a:gd name="connsiteX124" fmla="*/ 0 w 5262645"/>
              <a:gd name="connsiteY124" fmla="*/ 560911 h 1142622"/>
              <a:gd name="connsiteX125" fmla="*/ 0 w 5262645"/>
              <a:gd name="connsiteY125" fmla="*/ 612192 h 1142622"/>
              <a:gd name="connsiteX126" fmla="*/ 148941 w 5262645"/>
              <a:gd name="connsiteY126" fmla="*/ 526060 h 1142622"/>
              <a:gd name="connsiteX127" fmla="*/ 877754 w 5262645"/>
              <a:gd name="connsiteY127" fmla="*/ 319132 h 1142622"/>
              <a:gd name="connsiteX128" fmla="*/ 1493106 w 5262645"/>
              <a:gd name="connsiteY128" fmla="*/ 508889 h 1142622"/>
              <a:gd name="connsiteX129" fmla="*/ 1617811 w 5262645"/>
              <a:gd name="connsiteY129" fmla="*/ 592896 h 1142622"/>
              <a:gd name="connsiteX130" fmla="*/ 2260186 w 5262645"/>
              <a:gd name="connsiteY130" fmla="*/ 893714 h 1142622"/>
              <a:gd name="connsiteX131" fmla="*/ 3112870 w 5262645"/>
              <a:gd name="connsiteY131" fmla="*/ 686066 h 1142622"/>
              <a:gd name="connsiteX132" fmla="*/ 3859775 w 5262645"/>
              <a:gd name="connsiteY132" fmla="*/ 466408 h 1142622"/>
              <a:gd name="connsiteX133" fmla="*/ 4704205 w 5262645"/>
              <a:gd name="connsiteY133" fmla="*/ 685413 h 1142622"/>
              <a:gd name="connsiteX134" fmla="*/ 4953476 w 5262645"/>
              <a:gd name="connsiteY134" fmla="*/ 1102215 h 1142622"/>
              <a:gd name="connsiteX135" fmla="*/ 4957420 w 5262645"/>
              <a:gd name="connsiteY135" fmla="*/ 1142622 h 1142622"/>
              <a:gd name="connsiteX136" fmla="*/ 5002699 w 5262645"/>
              <a:gd name="connsiteY136" fmla="*/ 1142622 h 1142622"/>
              <a:gd name="connsiteX137" fmla="*/ 4997750 w 5262645"/>
              <a:gd name="connsiteY137" fmla="*/ 1093380 h 1142622"/>
              <a:gd name="connsiteX138" fmla="*/ 4733501 w 5262645"/>
              <a:gd name="connsiteY138" fmla="*/ 651712 h 1142622"/>
              <a:gd name="connsiteX139" fmla="*/ 3857231 w 5262645"/>
              <a:gd name="connsiteY139" fmla="*/ 422542 h 1142622"/>
              <a:gd name="connsiteX140" fmla="*/ 3094540 w 5262645"/>
              <a:gd name="connsiteY140" fmla="*/ 645520 h 1142622"/>
              <a:gd name="connsiteX141" fmla="*/ 2265450 w 5262645"/>
              <a:gd name="connsiteY141" fmla="*/ 849572 h 1142622"/>
              <a:gd name="connsiteX142" fmla="*/ 1645442 w 5262645"/>
              <a:gd name="connsiteY142" fmla="*/ 556134 h 1142622"/>
              <a:gd name="connsiteX143" fmla="*/ 1520237 w 5262645"/>
              <a:gd name="connsiteY143" fmla="*/ 471428 h 1142622"/>
              <a:gd name="connsiteX144" fmla="*/ 884295 w 5262645"/>
              <a:gd name="connsiteY144" fmla="*/ 273354 h 1142622"/>
              <a:gd name="connsiteX145" fmla="*/ 851959 w 5262645"/>
              <a:gd name="connsiteY145" fmla="*/ 137679 h 1142622"/>
              <a:gd name="connsiteX146" fmla="*/ 69634 w 5262645"/>
              <a:gd name="connsiteY146" fmla="*/ 356424 h 1142622"/>
              <a:gd name="connsiteX147" fmla="*/ 0 w 5262645"/>
              <a:gd name="connsiteY147" fmla="*/ 396306 h 1142622"/>
              <a:gd name="connsiteX148" fmla="*/ 0 w 5262645"/>
              <a:gd name="connsiteY148" fmla="*/ 448935 h 1142622"/>
              <a:gd name="connsiteX149" fmla="*/ 90445 w 5262645"/>
              <a:gd name="connsiteY149" fmla="*/ 396521 h 1142622"/>
              <a:gd name="connsiteX150" fmla="*/ 847014 w 5262645"/>
              <a:gd name="connsiteY150" fmla="*/ 181105 h 1142622"/>
              <a:gd name="connsiteX151" fmla="*/ 1486055 w 5262645"/>
              <a:gd name="connsiteY151" fmla="*/ 377935 h 1142622"/>
              <a:gd name="connsiteX152" fmla="*/ 1615189 w 5262645"/>
              <a:gd name="connsiteY152" fmla="*/ 465146 h 1142622"/>
              <a:gd name="connsiteX153" fmla="*/ 2280174 w 5262645"/>
              <a:gd name="connsiteY153" fmla="*/ 777420 h 1142622"/>
              <a:gd name="connsiteX154" fmla="*/ 3164727 w 5262645"/>
              <a:gd name="connsiteY154" fmla="*/ 561320 h 1142622"/>
              <a:gd name="connsiteX155" fmla="*/ 3940481 w 5262645"/>
              <a:gd name="connsiteY155" fmla="*/ 332723 h 1142622"/>
              <a:gd name="connsiteX156" fmla="*/ 4817512 w 5262645"/>
              <a:gd name="connsiteY156" fmla="*/ 559223 h 1142622"/>
              <a:gd name="connsiteX157" fmla="*/ 5077183 w 5262645"/>
              <a:gd name="connsiteY157" fmla="*/ 991802 h 1142622"/>
              <a:gd name="connsiteX158" fmla="*/ 5092025 w 5262645"/>
              <a:gd name="connsiteY158" fmla="*/ 1142622 h 1142622"/>
              <a:gd name="connsiteX159" fmla="*/ 5137336 w 5262645"/>
              <a:gd name="connsiteY159" fmla="*/ 1142622 h 1142622"/>
              <a:gd name="connsiteX160" fmla="*/ 5121165 w 5262645"/>
              <a:gd name="connsiteY160" fmla="*/ 980449 h 1142622"/>
              <a:gd name="connsiteX161" fmla="*/ 4848123 w 5262645"/>
              <a:gd name="connsiteY161" fmla="*/ 521395 h 1142622"/>
              <a:gd name="connsiteX162" fmla="*/ 3939256 w 5262645"/>
              <a:gd name="connsiteY162" fmla="*/ 284724 h 1142622"/>
              <a:gd name="connsiteX163" fmla="*/ 3147362 w 5262645"/>
              <a:gd name="connsiteY163" fmla="*/ 516896 h 1142622"/>
              <a:gd name="connsiteX164" fmla="*/ 2285596 w 5262645"/>
              <a:gd name="connsiteY164" fmla="*/ 730511 h 1142622"/>
              <a:gd name="connsiteX165" fmla="*/ 1640959 w 5262645"/>
              <a:gd name="connsiteY165" fmla="*/ 426524 h 1142622"/>
              <a:gd name="connsiteX166" fmla="*/ 1511073 w 5262645"/>
              <a:gd name="connsiteY166" fmla="*/ 338259 h 1142622"/>
              <a:gd name="connsiteX167" fmla="*/ 851959 w 5262645"/>
              <a:gd name="connsiteY167" fmla="*/ 137679 h 1142622"/>
              <a:gd name="connsiteX168" fmla="*/ 819898 w 5262645"/>
              <a:gd name="connsiteY168" fmla="*/ 3 h 1142622"/>
              <a:gd name="connsiteX169" fmla="*/ 9400 w 5262645"/>
              <a:gd name="connsiteY169" fmla="*/ 227187 h 1142622"/>
              <a:gd name="connsiteX170" fmla="*/ 0 w 5262645"/>
              <a:gd name="connsiteY170" fmla="*/ 232581 h 1142622"/>
              <a:gd name="connsiteX171" fmla="*/ 0 w 5262645"/>
              <a:gd name="connsiteY171" fmla="*/ 285706 h 1142622"/>
              <a:gd name="connsiteX172" fmla="*/ 30552 w 5262645"/>
              <a:gd name="connsiteY172" fmla="*/ 267965 h 1142622"/>
              <a:gd name="connsiteX173" fmla="*/ 815049 w 5262645"/>
              <a:gd name="connsiteY173" fmla="*/ 43952 h 1142622"/>
              <a:gd name="connsiteX174" fmla="*/ 1477802 w 5262645"/>
              <a:gd name="connsiteY174" fmla="*/ 247835 h 1142622"/>
              <a:gd name="connsiteX175" fmla="*/ 1611363 w 5262645"/>
              <a:gd name="connsiteY175" fmla="*/ 338256 h 1142622"/>
              <a:gd name="connsiteX176" fmla="*/ 2300273 w 5262645"/>
              <a:gd name="connsiteY176" fmla="*/ 661576 h 1142622"/>
              <a:gd name="connsiteX177" fmla="*/ 3216192 w 5262645"/>
              <a:gd name="connsiteY177" fmla="*/ 436328 h 1142622"/>
              <a:gd name="connsiteX178" fmla="*/ 4021148 w 5262645"/>
              <a:gd name="connsiteY178" fmla="*/ 198531 h 1142622"/>
              <a:gd name="connsiteX179" fmla="*/ 4931630 w 5262645"/>
              <a:gd name="connsiteY179" fmla="*/ 432983 h 1142622"/>
              <a:gd name="connsiteX180" fmla="*/ 5218757 w 5262645"/>
              <a:gd name="connsiteY180" fmla="*/ 1054401 h 1142622"/>
              <a:gd name="connsiteX181" fmla="*/ 5214445 w 5262645"/>
              <a:gd name="connsiteY181" fmla="*/ 1142622 h 1142622"/>
              <a:gd name="connsiteX182" fmla="*/ 5258578 w 5262645"/>
              <a:gd name="connsiteY182" fmla="*/ 1142622 h 1142622"/>
              <a:gd name="connsiteX183" fmla="*/ 5262645 w 5262645"/>
              <a:gd name="connsiteY183" fmla="*/ 1050903 h 1142622"/>
              <a:gd name="connsiteX184" fmla="*/ 4960676 w 5262645"/>
              <a:gd name="connsiteY184" fmla="*/ 395208 h 1142622"/>
              <a:gd name="connsiteX185" fmla="*/ 4018710 w 5262645"/>
              <a:gd name="connsiteY185" fmla="*/ 150336 h 1142622"/>
              <a:gd name="connsiteX186" fmla="*/ 3198224 w 5262645"/>
              <a:gd name="connsiteY186" fmla="*/ 391801 h 1142622"/>
              <a:gd name="connsiteX187" fmla="*/ 2304938 w 5262645"/>
              <a:gd name="connsiteY187" fmla="*/ 613609 h 1142622"/>
              <a:gd name="connsiteX188" fmla="*/ 1637442 w 5262645"/>
              <a:gd name="connsiteY188" fmla="*/ 297821 h 1142622"/>
              <a:gd name="connsiteX189" fmla="*/ 1503023 w 5262645"/>
              <a:gd name="connsiteY189" fmla="*/ 206951 h 1142622"/>
              <a:gd name="connsiteX190" fmla="*/ 819898 w 5262645"/>
              <a:gd name="connsiteY190" fmla="*/ 3 h 1142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5262645" h="1142622">
                <a:moveTo>
                  <a:pt x="1079662" y="1109493"/>
                </a:moveTo>
                <a:cubicBezTo>
                  <a:pt x="1006733" y="1108758"/>
                  <a:pt x="931937" y="1116757"/>
                  <a:pt x="855172" y="1133506"/>
                </a:cubicBezTo>
                <a:lnTo>
                  <a:pt x="821620" y="1142622"/>
                </a:lnTo>
                <a:lnTo>
                  <a:pt x="1303731" y="1142622"/>
                </a:lnTo>
                <a:lnTo>
                  <a:pt x="1208942" y="1120248"/>
                </a:lnTo>
                <a:cubicBezTo>
                  <a:pt x="1166506" y="1113521"/>
                  <a:pt x="1123420" y="1109935"/>
                  <a:pt x="1079662" y="1109493"/>
                </a:cubicBezTo>
                <a:close/>
                <a:moveTo>
                  <a:pt x="3454425" y="1103179"/>
                </a:moveTo>
                <a:cubicBezTo>
                  <a:pt x="3401006" y="1105390"/>
                  <a:pt x="3348086" y="1112357"/>
                  <a:pt x="3295648" y="1122856"/>
                </a:cubicBezTo>
                <a:lnTo>
                  <a:pt x="3220251" y="1142622"/>
                </a:lnTo>
                <a:lnTo>
                  <a:pt x="3863985" y="1142622"/>
                </a:lnTo>
                <a:lnTo>
                  <a:pt x="3860226" y="1141212"/>
                </a:lnTo>
                <a:cubicBezTo>
                  <a:pt x="3741449" y="1109348"/>
                  <a:pt x="3605899" y="1096585"/>
                  <a:pt x="3454425" y="1103179"/>
                </a:cubicBezTo>
                <a:close/>
                <a:moveTo>
                  <a:pt x="1044551" y="969975"/>
                </a:moveTo>
                <a:cubicBezTo>
                  <a:pt x="853572" y="968326"/>
                  <a:pt x="650416" y="1023974"/>
                  <a:pt x="433352" y="1137173"/>
                </a:cubicBezTo>
                <a:lnTo>
                  <a:pt x="423744" y="1142622"/>
                </a:lnTo>
                <a:lnTo>
                  <a:pt x="524675" y="1142622"/>
                </a:lnTo>
                <a:lnTo>
                  <a:pt x="575706" y="1118240"/>
                </a:lnTo>
                <a:cubicBezTo>
                  <a:pt x="739390" y="1047869"/>
                  <a:pt x="894369" y="1013022"/>
                  <a:pt x="1041474" y="1013559"/>
                </a:cubicBezTo>
                <a:cubicBezTo>
                  <a:pt x="1173868" y="1014043"/>
                  <a:pt x="1299885" y="1043188"/>
                  <a:pt x="1420129" y="1100892"/>
                </a:cubicBezTo>
                <a:lnTo>
                  <a:pt x="1493597" y="1142622"/>
                </a:lnTo>
                <a:lnTo>
                  <a:pt x="1576930" y="1142622"/>
                </a:lnTo>
                <a:lnTo>
                  <a:pt x="1562430" y="1132917"/>
                </a:lnTo>
                <a:cubicBezTo>
                  <a:pt x="1400006" y="1025949"/>
                  <a:pt x="1227891" y="971558"/>
                  <a:pt x="1044551" y="969975"/>
                </a:cubicBezTo>
                <a:close/>
                <a:moveTo>
                  <a:pt x="3650150" y="965819"/>
                </a:moveTo>
                <a:cubicBezTo>
                  <a:pt x="3612637" y="965053"/>
                  <a:pt x="3574075" y="965546"/>
                  <a:pt x="3534481" y="967300"/>
                </a:cubicBezTo>
                <a:cubicBezTo>
                  <a:pt x="3366848" y="974822"/>
                  <a:pt x="3203764" y="1026908"/>
                  <a:pt x="3044771" y="1088916"/>
                </a:cubicBezTo>
                <a:lnTo>
                  <a:pt x="2912547" y="1142622"/>
                </a:lnTo>
                <a:lnTo>
                  <a:pt x="3030795" y="1142622"/>
                </a:lnTo>
                <a:lnTo>
                  <a:pt x="3061076" y="1130274"/>
                </a:lnTo>
                <a:cubicBezTo>
                  <a:pt x="3216991" y="1069246"/>
                  <a:pt x="3376477" y="1018145"/>
                  <a:pt x="3537982" y="1011020"/>
                </a:cubicBezTo>
                <a:cubicBezTo>
                  <a:pt x="3766629" y="1000898"/>
                  <a:pt x="3958630" y="1034018"/>
                  <a:pt x="4111111" y="1109521"/>
                </a:cubicBezTo>
                <a:lnTo>
                  <a:pt x="4162537" y="1142622"/>
                </a:lnTo>
                <a:lnTo>
                  <a:pt x="4242429" y="1142622"/>
                </a:lnTo>
                <a:lnTo>
                  <a:pt x="4132194" y="1071305"/>
                </a:lnTo>
                <a:cubicBezTo>
                  <a:pt x="3999056" y="1004944"/>
                  <a:pt x="3837714" y="969649"/>
                  <a:pt x="3650150" y="965819"/>
                </a:cubicBezTo>
                <a:close/>
                <a:moveTo>
                  <a:pt x="1013752" y="829860"/>
                </a:moveTo>
                <a:cubicBezTo>
                  <a:pt x="774122" y="828036"/>
                  <a:pt x="516197" y="912602"/>
                  <a:pt x="236858" y="1084037"/>
                </a:cubicBezTo>
                <a:lnTo>
                  <a:pt x="147702" y="1142622"/>
                </a:lnTo>
                <a:lnTo>
                  <a:pt x="229307" y="1142622"/>
                </a:lnTo>
                <a:lnTo>
                  <a:pt x="258446" y="1123426"/>
                </a:lnTo>
                <a:cubicBezTo>
                  <a:pt x="529803" y="956306"/>
                  <a:pt x="779174" y="873610"/>
                  <a:pt x="1010073" y="874409"/>
                </a:cubicBezTo>
                <a:cubicBezTo>
                  <a:pt x="1194794" y="875050"/>
                  <a:pt x="1367692" y="929128"/>
                  <a:pt x="1530568" y="1036169"/>
                </a:cubicBezTo>
                <a:cubicBezTo>
                  <a:pt x="1565102" y="1059812"/>
                  <a:pt x="1600140" y="1084160"/>
                  <a:pt x="1635534" y="1108259"/>
                </a:cubicBezTo>
                <a:lnTo>
                  <a:pt x="1686407" y="1142622"/>
                </a:lnTo>
                <a:lnTo>
                  <a:pt x="1764171" y="1142622"/>
                </a:lnTo>
                <a:lnTo>
                  <a:pt x="1660797" y="1072659"/>
                </a:lnTo>
                <a:cubicBezTo>
                  <a:pt x="1626217" y="1047452"/>
                  <a:pt x="1590823" y="1023356"/>
                  <a:pt x="1555330" y="999867"/>
                </a:cubicBezTo>
                <a:cubicBezTo>
                  <a:pt x="1385450" y="888071"/>
                  <a:pt x="1205456" y="831322"/>
                  <a:pt x="1013752" y="829860"/>
                </a:cubicBezTo>
                <a:close/>
                <a:moveTo>
                  <a:pt x="3736369" y="829169"/>
                </a:moveTo>
                <a:cubicBezTo>
                  <a:pt x="3697175" y="828391"/>
                  <a:pt x="3656874" y="828923"/>
                  <a:pt x="3615477" y="830770"/>
                </a:cubicBezTo>
                <a:cubicBezTo>
                  <a:pt x="3382239" y="841387"/>
                  <a:pt x="3157331" y="935294"/>
                  <a:pt x="2939528" y="1025711"/>
                </a:cubicBezTo>
                <a:cubicBezTo>
                  <a:pt x="2876377" y="1052015"/>
                  <a:pt x="2814058" y="1077989"/>
                  <a:pt x="2752317" y="1101740"/>
                </a:cubicBezTo>
                <a:lnTo>
                  <a:pt x="2632490" y="1142622"/>
                </a:lnTo>
                <a:lnTo>
                  <a:pt x="2788505" y="1142622"/>
                </a:lnTo>
                <a:lnTo>
                  <a:pt x="2962485" y="1071984"/>
                </a:lnTo>
                <a:cubicBezTo>
                  <a:pt x="3176348" y="982788"/>
                  <a:pt x="3397578" y="890448"/>
                  <a:pt x="3623003" y="880108"/>
                </a:cubicBezTo>
                <a:cubicBezTo>
                  <a:pt x="3942282" y="865870"/>
                  <a:pt x="4192772" y="931631"/>
                  <a:pt x="4368179" y="1076061"/>
                </a:cubicBezTo>
                <a:lnTo>
                  <a:pt x="4432352" y="1142622"/>
                </a:lnTo>
                <a:lnTo>
                  <a:pt x="4494589" y="1142622"/>
                </a:lnTo>
                <a:lnTo>
                  <a:pt x="4392490" y="1036894"/>
                </a:lnTo>
                <a:cubicBezTo>
                  <a:pt x="4230821" y="904288"/>
                  <a:pt x="4010728" y="834615"/>
                  <a:pt x="3736369" y="829169"/>
                </a:cubicBezTo>
                <a:close/>
                <a:moveTo>
                  <a:pt x="980938" y="690946"/>
                </a:moveTo>
                <a:cubicBezTo>
                  <a:pt x="689164" y="689027"/>
                  <a:pt x="371378" y="809957"/>
                  <a:pt x="22523" y="1054831"/>
                </a:cubicBezTo>
                <a:lnTo>
                  <a:pt x="0" y="1071570"/>
                </a:lnTo>
                <a:lnTo>
                  <a:pt x="0" y="1136555"/>
                </a:lnTo>
                <a:lnTo>
                  <a:pt x="52579" y="1097630"/>
                </a:lnTo>
                <a:cubicBezTo>
                  <a:pt x="391991" y="859980"/>
                  <a:pt x="699770" y="741317"/>
                  <a:pt x="981469" y="741578"/>
                </a:cubicBezTo>
                <a:cubicBezTo>
                  <a:pt x="1174634" y="741759"/>
                  <a:pt x="1355535" y="797859"/>
                  <a:pt x="1525962" y="909860"/>
                </a:cubicBezTo>
                <a:cubicBezTo>
                  <a:pt x="1562566" y="934148"/>
                  <a:pt x="1598562" y="958342"/>
                  <a:pt x="1636065" y="984650"/>
                </a:cubicBezTo>
                <a:cubicBezTo>
                  <a:pt x="1679825" y="1014846"/>
                  <a:pt x="1723953" y="1045276"/>
                  <a:pt x="1768868" y="1074298"/>
                </a:cubicBezTo>
                <a:lnTo>
                  <a:pt x="1884590" y="1142622"/>
                </a:lnTo>
                <a:lnTo>
                  <a:pt x="1995028" y="1142622"/>
                </a:lnTo>
                <a:lnTo>
                  <a:pt x="1919556" y="1109424"/>
                </a:lnTo>
                <a:cubicBezTo>
                  <a:pt x="1829051" y="1061657"/>
                  <a:pt x="1742487" y="1002041"/>
                  <a:pt x="1657307" y="943427"/>
                </a:cubicBezTo>
                <a:lnTo>
                  <a:pt x="1546098" y="867831"/>
                </a:lnTo>
                <a:cubicBezTo>
                  <a:pt x="1368854" y="751341"/>
                  <a:pt x="1181011" y="692262"/>
                  <a:pt x="980938" y="690946"/>
                </a:cubicBezTo>
                <a:close/>
                <a:moveTo>
                  <a:pt x="949119" y="551351"/>
                </a:moveTo>
                <a:cubicBezTo>
                  <a:pt x="688593" y="549872"/>
                  <a:pt x="408141" y="642674"/>
                  <a:pt x="104610" y="830205"/>
                </a:cubicBezTo>
                <a:lnTo>
                  <a:pt x="0" y="899395"/>
                </a:lnTo>
                <a:lnTo>
                  <a:pt x="0" y="956469"/>
                </a:lnTo>
                <a:lnTo>
                  <a:pt x="127858" y="871762"/>
                </a:lnTo>
                <a:cubicBezTo>
                  <a:pt x="423000" y="688947"/>
                  <a:pt x="694914" y="597937"/>
                  <a:pt x="946856" y="598209"/>
                </a:cubicBezTo>
                <a:cubicBezTo>
                  <a:pt x="1148410" y="598427"/>
                  <a:pt x="1337181" y="657063"/>
                  <a:pt x="1514838" y="773853"/>
                </a:cubicBezTo>
                <a:cubicBezTo>
                  <a:pt x="1553407" y="799402"/>
                  <a:pt x="1591617" y="825195"/>
                  <a:pt x="1629475" y="851249"/>
                </a:cubicBezTo>
                <a:cubicBezTo>
                  <a:pt x="1812123" y="976689"/>
                  <a:pt x="2000558" y="1106490"/>
                  <a:pt x="2222942" y="1130727"/>
                </a:cubicBezTo>
                <a:cubicBezTo>
                  <a:pt x="2486708" y="1158314"/>
                  <a:pt x="2741081" y="1051837"/>
                  <a:pt x="3010780" y="939176"/>
                </a:cubicBezTo>
                <a:cubicBezTo>
                  <a:pt x="3233776" y="845569"/>
                  <a:pt x="3463739" y="747522"/>
                  <a:pt x="3699898" y="738008"/>
                </a:cubicBezTo>
                <a:cubicBezTo>
                  <a:pt x="4032989" y="722915"/>
                  <a:pt x="4294866" y="791161"/>
                  <a:pt x="4478278" y="941560"/>
                </a:cubicBezTo>
                <a:cubicBezTo>
                  <a:pt x="4522991" y="978313"/>
                  <a:pt x="4560417" y="1017323"/>
                  <a:pt x="4591453" y="1058360"/>
                </a:cubicBezTo>
                <a:lnTo>
                  <a:pt x="4640354" y="1142622"/>
                </a:lnTo>
                <a:lnTo>
                  <a:pt x="4689946" y="1142622"/>
                </a:lnTo>
                <a:lnTo>
                  <a:pt x="4625940" y="1031947"/>
                </a:lnTo>
                <a:cubicBezTo>
                  <a:pt x="4592996" y="988210"/>
                  <a:pt x="4553260" y="946635"/>
                  <a:pt x="4505754" y="907563"/>
                </a:cubicBezTo>
                <a:cubicBezTo>
                  <a:pt x="4313437" y="749192"/>
                  <a:pt x="4040982" y="677358"/>
                  <a:pt x="3695891" y="693590"/>
                </a:cubicBezTo>
                <a:cubicBezTo>
                  <a:pt x="3452321" y="704684"/>
                  <a:pt x="3217676" y="802902"/>
                  <a:pt x="2990744" y="897723"/>
                </a:cubicBezTo>
                <a:cubicBezTo>
                  <a:pt x="2726990" y="1008254"/>
                  <a:pt x="2477967" y="1112504"/>
                  <a:pt x="2224792" y="1084787"/>
                </a:cubicBezTo>
                <a:cubicBezTo>
                  <a:pt x="2014346" y="1061565"/>
                  <a:pt x="1830592" y="935325"/>
                  <a:pt x="1652726" y="812840"/>
                </a:cubicBezTo>
                <a:cubicBezTo>
                  <a:pt x="1614520" y="787040"/>
                  <a:pt x="1576657" y="760988"/>
                  <a:pt x="1537741" y="735697"/>
                </a:cubicBezTo>
                <a:cubicBezTo>
                  <a:pt x="1353210" y="614060"/>
                  <a:pt x="1157543" y="552534"/>
                  <a:pt x="949119" y="551351"/>
                </a:cubicBezTo>
                <a:close/>
                <a:moveTo>
                  <a:pt x="916211" y="411825"/>
                </a:moveTo>
                <a:cubicBezTo>
                  <a:pt x="645141" y="410356"/>
                  <a:pt x="353536" y="507035"/>
                  <a:pt x="38109" y="702895"/>
                </a:cubicBezTo>
                <a:lnTo>
                  <a:pt x="0" y="728235"/>
                </a:lnTo>
                <a:lnTo>
                  <a:pt x="0" y="784267"/>
                </a:lnTo>
                <a:lnTo>
                  <a:pt x="59830" y="744506"/>
                </a:lnTo>
                <a:cubicBezTo>
                  <a:pt x="367153" y="553566"/>
                  <a:pt x="650360" y="458527"/>
                  <a:pt x="912813" y="458683"/>
                </a:cubicBezTo>
                <a:cubicBezTo>
                  <a:pt x="1122776" y="458809"/>
                  <a:pt x="1319456" y="519860"/>
                  <a:pt x="1504573" y="641477"/>
                </a:cubicBezTo>
                <a:cubicBezTo>
                  <a:pt x="1544245" y="667822"/>
                  <a:pt x="1584063" y="695126"/>
                  <a:pt x="1623885" y="722429"/>
                </a:cubicBezTo>
                <a:cubicBezTo>
                  <a:pt x="1814032" y="853129"/>
                  <a:pt x="2009967" y="988194"/>
                  <a:pt x="2241276" y="1012959"/>
                </a:cubicBezTo>
                <a:cubicBezTo>
                  <a:pt x="2516374" y="1045190"/>
                  <a:pt x="2780432" y="932848"/>
                  <a:pt x="3060932" y="815117"/>
                </a:cubicBezTo>
                <a:cubicBezTo>
                  <a:pt x="3293311" y="717461"/>
                  <a:pt x="3533659" y="616763"/>
                  <a:pt x="3778890" y="605007"/>
                </a:cubicBezTo>
                <a:cubicBezTo>
                  <a:pt x="4125897" y="588466"/>
                  <a:pt x="4398810" y="659447"/>
                  <a:pt x="4590119" y="816410"/>
                </a:cubicBezTo>
                <a:cubicBezTo>
                  <a:pt x="4683272" y="892698"/>
                  <a:pt x="4746083" y="978499"/>
                  <a:pt x="4786041" y="1071845"/>
                </a:cubicBezTo>
                <a:lnTo>
                  <a:pt x="4807324" y="1142622"/>
                </a:lnTo>
                <a:lnTo>
                  <a:pt x="4854309" y="1142622"/>
                </a:lnTo>
                <a:lnTo>
                  <a:pt x="4826414" y="1049879"/>
                </a:lnTo>
                <a:cubicBezTo>
                  <a:pt x="4784109" y="950708"/>
                  <a:pt x="4717656" y="859211"/>
                  <a:pt x="4618918" y="778285"/>
                </a:cubicBezTo>
                <a:cubicBezTo>
                  <a:pt x="4418600" y="613954"/>
                  <a:pt x="4134750" y="539633"/>
                  <a:pt x="3775850" y="556710"/>
                </a:cubicBezTo>
                <a:cubicBezTo>
                  <a:pt x="3522802" y="568745"/>
                  <a:pt x="3278420" y="671267"/>
                  <a:pt x="3041757" y="770395"/>
                </a:cubicBezTo>
                <a:cubicBezTo>
                  <a:pt x="2768211" y="887399"/>
                  <a:pt x="2509099" y="996201"/>
                  <a:pt x="2245791" y="967761"/>
                </a:cubicBezTo>
                <a:cubicBezTo>
                  <a:pt x="2025824" y="943914"/>
                  <a:pt x="1834571" y="812415"/>
                  <a:pt x="1649458" y="685019"/>
                </a:cubicBezTo>
                <a:cubicBezTo>
                  <a:pt x="1609384" y="657360"/>
                  <a:pt x="1568306" y="628304"/>
                  <a:pt x="1529035" y="603263"/>
                </a:cubicBezTo>
                <a:cubicBezTo>
                  <a:pt x="1336782" y="476987"/>
                  <a:pt x="1133068" y="412999"/>
                  <a:pt x="916211" y="411825"/>
                </a:cubicBezTo>
                <a:close/>
                <a:moveTo>
                  <a:pt x="884295" y="273354"/>
                </a:moveTo>
                <a:cubicBezTo>
                  <a:pt x="649897" y="272522"/>
                  <a:pt x="400659" y="342523"/>
                  <a:pt x="134418" y="483540"/>
                </a:cubicBezTo>
                <a:lnTo>
                  <a:pt x="0" y="560911"/>
                </a:lnTo>
                <a:lnTo>
                  <a:pt x="0" y="612192"/>
                </a:lnTo>
                <a:lnTo>
                  <a:pt x="148941" y="526060"/>
                </a:lnTo>
                <a:cubicBezTo>
                  <a:pt x="408138" y="388033"/>
                  <a:pt x="650399" y="319181"/>
                  <a:pt x="877754" y="319132"/>
                </a:cubicBezTo>
                <a:cubicBezTo>
                  <a:pt x="1096012" y="319085"/>
                  <a:pt x="1300533" y="382448"/>
                  <a:pt x="1493106" y="508889"/>
                </a:cubicBezTo>
                <a:cubicBezTo>
                  <a:pt x="1535093" y="536241"/>
                  <a:pt x="1576276" y="564692"/>
                  <a:pt x="1617811" y="592896"/>
                </a:cubicBezTo>
                <a:cubicBezTo>
                  <a:pt x="1816264" y="727750"/>
                  <a:pt x="2020054" y="867818"/>
                  <a:pt x="2260186" y="893714"/>
                </a:cubicBezTo>
                <a:cubicBezTo>
                  <a:pt x="2546069" y="924603"/>
                  <a:pt x="2821325" y="808507"/>
                  <a:pt x="3112870" y="686066"/>
                </a:cubicBezTo>
                <a:cubicBezTo>
                  <a:pt x="3356039" y="583344"/>
                  <a:pt x="3604816" y="478749"/>
                  <a:pt x="3859775" y="466408"/>
                </a:cubicBezTo>
                <a:cubicBezTo>
                  <a:pt x="4219943" y="447365"/>
                  <a:pt x="4505145" y="522836"/>
                  <a:pt x="4704205" y="685413"/>
                </a:cubicBezTo>
                <a:cubicBezTo>
                  <a:pt x="4849445" y="804469"/>
                  <a:pt x="4923802" y="945681"/>
                  <a:pt x="4953476" y="1102215"/>
                </a:cubicBezTo>
                <a:lnTo>
                  <a:pt x="4957420" y="1142622"/>
                </a:lnTo>
                <a:lnTo>
                  <a:pt x="5002699" y="1142622"/>
                </a:lnTo>
                <a:lnTo>
                  <a:pt x="4997750" y="1093380"/>
                </a:lnTo>
                <a:cubicBezTo>
                  <a:pt x="4966098" y="928230"/>
                  <a:pt x="4887480" y="777666"/>
                  <a:pt x="4733501" y="651712"/>
                </a:cubicBezTo>
                <a:cubicBezTo>
                  <a:pt x="4525531" y="481163"/>
                  <a:pt x="4231403" y="405165"/>
                  <a:pt x="3857231" y="422542"/>
                </a:cubicBezTo>
                <a:cubicBezTo>
                  <a:pt x="3594103" y="435410"/>
                  <a:pt x="3340688" y="541732"/>
                  <a:pt x="3094540" y="645520"/>
                </a:cubicBezTo>
                <a:cubicBezTo>
                  <a:pt x="2807536" y="766836"/>
                  <a:pt x="2539143" y="879090"/>
                  <a:pt x="2265450" y="849572"/>
                </a:cubicBezTo>
                <a:cubicBezTo>
                  <a:pt x="2036915" y="824949"/>
                  <a:pt x="1837808" y="688438"/>
                  <a:pt x="1645442" y="556134"/>
                </a:cubicBezTo>
                <a:cubicBezTo>
                  <a:pt x="1604010" y="527326"/>
                  <a:pt x="1562228" y="498772"/>
                  <a:pt x="1520237" y="471428"/>
                </a:cubicBezTo>
                <a:cubicBezTo>
                  <a:pt x="1320662" y="340232"/>
                  <a:pt x="1109318" y="274153"/>
                  <a:pt x="884295" y="273354"/>
                </a:cubicBezTo>
                <a:close/>
                <a:moveTo>
                  <a:pt x="851959" y="137679"/>
                </a:moveTo>
                <a:cubicBezTo>
                  <a:pt x="606952" y="138024"/>
                  <a:pt x="345642" y="211111"/>
                  <a:pt x="69634" y="356424"/>
                </a:cubicBezTo>
                <a:lnTo>
                  <a:pt x="0" y="396306"/>
                </a:lnTo>
                <a:lnTo>
                  <a:pt x="0" y="448935"/>
                </a:lnTo>
                <a:lnTo>
                  <a:pt x="90445" y="396521"/>
                </a:lnTo>
                <a:cubicBezTo>
                  <a:pt x="359468" y="252953"/>
                  <a:pt x="610956" y="181280"/>
                  <a:pt x="847014" y="181105"/>
                </a:cubicBezTo>
                <a:cubicBezTo>
                  <a:pt x="1073631" y="180938"/>
                  <a:pt x="1286024" y="246665"/>
                  <a:pt x="1486055" y="377935"/>
                </a:cubicBezTo>
                <a:cubicBezTo>
                  <a:pt x="1529150" y="406080"/>
                  <a:pt x="1572043" y="435439"/>
                  <a:pt x="1615189" y="465146"/>
                </a:cubicBezTo>
                <a:cubicBezTo>
                  <a:pt x="1819482" y="605920"/>
                  <a:pt x="2031126" y="750995"/>
                  <a:pt x="2280174" y="777420"/>
                </a:cubicBezTo>
                <a:cubicBezTo>
                  <a:pt x="2576437" y="809389"/>
                  <a:pt x="2862386" y="688822"/>
                  <a:pt x="3164727" y="561320"/>
                </a:cubicBezTo>
                <a:cubicBezTo>
                  <a:pt x="3415616" y="455206"/>
                  <a:pt x="3675183" y="345544"/>
                  <a:pt x="3940481" y="332723"/>
                </a:cubicBezTo>
                <a:cubicBezTo>
                  <a:pt x="4315821" y="313984"/>
                  <a:pt x="4609793" y="389025"/>
                  <a:pt x="4817512" y="559223"/>
                </a:cubicBezTo>
                <a:cubicBezTo>
                  <a:pt x="4968753" y="682753"/>
                  <a:pt x="5046211" y="829316"/>
                  <a:pt x="5077183" y="991802"/>
                </a:cubicBezTo>
                <a:lnTo>
                  <a:pt x="5092025" y="1142622"/>
                </a:lnTo>
                <a:lnTo>
                  <a:pt x="5137336" y="1142622"/>
                </a:lnTo>
                <a:lnTo>
                  <a:pt x="5121165" y="980449"/>
                </a:lnTo>
                <a:cubicBezTo>
                  <a:pt x="5088537" y="808985"/>
                  <a:pt x="5007403" y="652524"/>
                  <a:pt x="4848123" y="521395"/>
                </a:cubicBezTo>
                <a:cubicBezTo>
                  <a:pt x="4632150" y="344882"/>
                  <a:pt x="4326489" y="265447"/>
                  <a:pt x="3939256" y="284724"/>
                </a:cubicBezTo>
                <a:cubicBezTo>
                  <a:pt x="3665792" y="298077"/>
                  <a:pt x="3402540" y="409306"/>
                  <a:pt x="3147362" y="516896"/>
                </a:cubicBezTo>
                <a:cubicBezTo>
                  <a:pt x="2850020" y="642420"/>
                  <a:pt x="2570020" y="760849"/>
                  <a:pt x="2285596" y="730511"/>
                </a:cubicBezTo>
                <a:cubicBezTo>
                  <a:pt x="2047180" y="705515"/>
                  <a:pt x="1840926" y="563489"/>
                  <a:pt x="1640959" y="426524"/>
                </a:cubicBezTo>
                <a:cubicBezTo>
                  <a:pt x="1597563" y="396467"/>
                  <a:pt x="1554421" y="366758"/>
                  <a:pt x="1511073" y="338259"/>
                </a:cubicBezTo>
                <a:cubicBezTo>
                  <a:pt x="1307344" y="204056"/>
                  <a:pt x="1087165" y="137348"/>
                  <a:pt x="851959" y="137679"/>
                </a:cubicBezTo>
                <a:close/>
                <a:moveTo>
                  <a:pt x="819898" y="3"/>
                </a:moveTo>
                <a:cubicBezTo>
                  <a:pt x="566123" y="487"/>
                  <a:pt x="295510" y="76271"/>
                  <a:pt x="9400" y="227187"/>
                </a:cubicBezTo>
                <a:lnTo>
                  <a:pt x="0" y="232581"/>
                </a:lnTo>
                <a:lnTo>
                  <a:pt x="0" y="285706"/>
                </a:lnTo>
                <a:lnTo>
                  <a:pt x="30552" y="267965"/>
                </a:lnTo>
                <a:cubicBezTo>
                  <a:pt x="309500" y="118793"/>
                  <a:pt x="570264" y="44267"/>
                  <a:pt x="815049" y="43952"/>
                </a:cubicBezTo>
                <a:cubicBezTo>
                  <a:pt x="1050045" y="43649"/>
                  <a:pt x="1270311" y="111739"/>
                  <a:pt x="1477802" y="247835"/>
                </a:cubicBezTo>
                <a:cubicBezTo>
                  <a:pt x="1522255" y="277135"/>
                  <a:pt x="1566508" y="307648"/>
                  <a:pt x="1611363" y="338256"/>
                </a:cubicBezTo>
                <a:cubicBezTo>
                  <a:pt x="1823256" y="483682"/>
                  <a:pt x="2042149" y="633671"/>
                  <a:pt x="2300273" y="661576"/>
                </a:cubicBezTo>
                <a:cubicBezTo>
                  <a:pt x="2607020" y="694013"/>
                  <a:pt x="2903054" y="568891"/>
                  <a:pt x="3216192" y="436328"/>
                </a:cubicBezTo>
                <a:cubicBezTo>
                  <a:pt x="3477072" y="326256"/>
                  <a:pt x="3746370" y="212288"/>
                  <a:pt x="4021148" y="198531"/>
                </a:cubicBezTo>
                <a:cubicBezTo>
                  <a:pt x="4410646" y="178694"/>
                  <a:pt x="4716659" y="257874"/>
                  <a:pt x="4931630" y="432983"/>
                </a:cubicBezTo>
                <a:cubicBezTo>
                  <a:pt x="5141694" y="603099"/>
                  <a:pt x="5214812" y="816169"/>
                  <a:pt x="5218757" y="1054401"/>
                </a:cubicBezTo>
                <a:lnTo>
                  <a:pt x="5214445" y="1142622"/>
                </a:lnTo>
                <a:lnTo>
                  <a:pt x="5258578" y="1142622"/>
                </a:lnTo>
                <a:lnTo>
                  <a:pt x="5262645" y="1050903"/>
                </a:lnTo>
                <a:cubicBezTo>
                  <a:pt x="5257551" y="802201"/>
                  <a:pt x="5181081" y="574928"/>
                  <a:pt x="4960676" y="395208"/>
                </a:cubicBezTo>
                <a:cubicBezTo>
                  <a:pt x="4737054" y="212482"/>
                  <a:pt x="4419604" y="129256"/>
                  <a:pt x="4018710" y="150336"/>
                </a:cubicBezTo>
                <a:cubicBezTo>
                  <a:pt x="3735519" y="164267"/>
                  <a:pt x="3462181" y="280063"/>
                  <a:pt x="3198224" y="391801"/>
                </a:cubicBezTo>
                <a:cubicBezTo>
                  <a:pt x="2890434" y="522140"/>
                  <a:pt x="2600101" y="644775"/>
                  <a:pt x="2304938" y="613609"/>
                </a:cubicBezTo>
                <a:cubicBezTo>
                  <a:pt x="2058310" y="587587"/>
                  <a:pt x="1845613" y="439539"/>
                  <a:pt x="1637442" y="297821"/>
                </a:cubicBezTo>
                <a:cubicBezTo>
                  <a:pt x="1592587" y="267214"/>
                  <a:pt x="1547730" y="236605"/>
                  <a:pt x="1503023" y="206951"/>
                </a:cubicBezTo>
                <a:cubicBezTo>
                  <a:pt x="1291626" y="68471"/>
                  <a:pt x="1063521" y="-461"/>
                  <a:pt x="819898" y="3"/>
                </a:cubicBezTo>
                <a:close/>
              </a:path>
            </a:pathLst>
          </a:custGeom>
          <a:solidFill>
            <a:srgbClr val="1D2458"/>
          </a:solidFill>
          <a:ln w="405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8D129608-D8DE-C997-6665-6278E3673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18035" y="4127801"/>
            <a:ext cx="3663449" cy="996989"/>
          </a:xfrm>
          <a:custGeom>
            <a:avLst/>
            <a:gdLst>
              <a:gd name="connsiteX0" fmla="*/ 1194551 w 4922532"/>
              <a:gd name="connsiteY0" fmla="*/ 1329523 h 1339642"/>
              <a:gd name="connsiteX1" fmla="*/ 1293219 w 4922532"/>
              <a:gd name="connsiteY1" fmla="*/ 1339642 h 1339642"/>
              <a:gd name="connsiteX2" fmla="*/ 1094723 w 4922532"/>
              <a:gd name="connsiteY2" fmla="*/ 1339642 h 1339642"/>
              <a:gd name="connsiteX3" fmla="*/ 1112640 w 4922532"/>
              <a:gd name="connsiteY3" fmla="*/ 1335851 h 1339642"/>
              <a:gd name="connsiteX4" fmla="*/ 1194551 w 4922532"/>
              <a:gd name="connsiteY4" fmla="*/ 1329523 h 1339642"/>
              <a:gd name="connsiteX5" fmla="*/ 3345034 w 4922532"/>
              <a:gd name="connsiteY5" fmla="*/ 1313266 h 1339642"/>
              <a:gd name="connsiteX6" fmla="*/ 3543634 w 4922532"/>
              <a:gd name="connsiteY6" fmla="*/ 1335346 h 1339642"/>
              <a:gd name="connsiteX7" fmla="*/ 3553900 w 4922532"/>
              <a:gd name="connsiteY7" fmla="*/ 1339642 h 1339642"/>
              <a:gd name="connsiteX8" fmla="*/ 3198665 w 4922532"/>
              <a:gd name="connsiteY8" fmla="*/ 1339642 h 1339642"/>
              <a:gd name="connsiteX9" fmla="*/ 3241903 w 4922532"/>
              <a:gd name="connsiteY9" fmla="*/ 1328804 h 1339642"/>
              <a:gd name="connsiteX10" fmla="*/ 3345034 w 4922532"/>
              <a:gd name="connsiteY10" fmla="*/ 1313266 h 1339642"/>
              <a:gd name="connsiteX11" fmla="*/ 2284850 w 4922532"/>
              <a:gd name="connsiteY11" fmla="*/ 1271627 h 1339642"/>
              <a:gd name="connsiteX12" fmla="*/ 2621944 w 4922532"/>
              <a:gd name="connsiteY12" fmla="*/ 1337813 h 1339642"/>
              <a:gd name="connsiteX13" fmla="*/ 2627692 w 4922532"/>
              <a:gd name="connsiteY13" fmla="*/ 1339642 h 1339642"/>
              <a:gd name="connsiteX14" fmla="*/ 2478918 w 4922532"/>
              <a:gd name="connsiteY14" fmla="*/ 1339642 h 1339642"/>
              <a:gd name="connsiteX15" fmla="*/ 2447337 w 4922532"/>
              <a:gd name="connsiteY15" fmla="*/ 1330927 h 1339642"/>
              <a:gd name="connsiteX16" fmla="*/ 2291720 w 4922532"/>
              <a:gd name="connsiteY16" fmla="*/ 1314643 h 1339642"/>
              <a:gd name="connsiteX17" fmla="*/ 2200574 w 4922532"/>
              <a:gd name="connsiteY17" fmla="*/ 1332695 h 1339642"/>
              <a:gd name="connsiteX18" fmla="*/ 2184479 w 4922532"/>
              <a:gd name="connsiteY18" fmla="*/ 1339642 h 1339642"/>
              <a:gd name="connsiteX19" fmla="*/ 2091552 w 4922532"/>
              <a:gd name="connsiteY19" fmla="*/ 1339642 h 1339642"/>
              <a:gd name="connsiteX20" fmla="*/ 2133585 w 4922532"/>
              <a:gd name="connsiteY20" fmla="*/ 1313793 h 1339642"/>
              <a:gd name="connsiteX21" fmla="*/ 2284850 w 4922532"/>
              <a:gd name="connsiteY21" fmla="*/ 1271627 h 1339642"/>
              <a:gd name="connsiteX22" fmla="*/ 2273963 w 4922532"/>
              <a:gd name="connsiteY22" fmla="*/ 1130538 h 1339642"/>
              <a:gd name="connsiteX23" fmla="*/ 2627396 w 4922532"/>
              <a:gd name="connsiteY23" fmla="*/ 1199560 h 1339642"/>
              <a:gd name="connsiteX24" fmla="*/ 3052737 w 4922532"/>
              <a:gd name="connsiteY24" fmla="*/ 1252036 h 1339642"/>
              <a:gd name="connsiteX25" fmla="*/ 3795932 w 4922532"/>
              <a:gd name="connsiteY25" fmla="*/ 1327573 h 1339642"/>
              <a:gd name="connsiteX26" fmla="*/ 3806715 w 4922532"/>
              <a:gd name="connsiteY26" fmla="*/ 1339642 h 1339642"/>
              <a:gd name="connsiteX27" fmla="*/ 3741683 w 4922532"/>
              <a:gd name="connsiteY27" fmla="*/ 1339642 h 1339642"/>
              <a:gd name="connsiteX28" fmla="*/ 3728197 w 4922532"/>
              <a:gd name="connsiteY28" fmla="*/ 1326702 h 1339642"/>
              <a:gd name="connsiteX29" fmla="*/ 3067984 w 4922532"/>
              <a:gd name="connsiteY29" fmla="*/ 1297010 h 1339642"/>
              <a:gd name="connsiteX30" fmla="*/ 2614311 w 4922532"/>
              <a:gd name="connsiteY30" fmla="*/ 1244156 h 1339642"/>
              <a:gd name="connsiteX31" fmla="*/ 2281701 w 4922532"/>
              <a:gd name="connsiteY31" fmla="*/ 1177131 h 1339642"/>
              <a:gd name="connsiteX32" fmla="*/ 2091397 w 4922532"/>
              <a:gd name="connsiteY32" fmla="*/ 1245965 h 1339642"/>
              <a:gd name="connsiteX33" fmla="*/ 2022868 w 4922532"/>
              <a:gd name="connsiteY33" fmla="*/ 1307614 h 1339642"/>
              <a:gd name="connsiteX34" fmla="*/ 1996178 w 4922532"/>
              <a:gd name="connsiteY34" fmla="*/ 1339642 h 1339642"/>
              <a:gd name="connsiteX35" fmla="*/ 1936855 w 4922532"/>
              <a:gd name="connsiteY35" fmla="*/ 1339642 h 1339642"/>
              <a:gd name="connsiteX36" fmla="*/ 1989751 w 4922532"/>
              <a:gd name="connsiteY36" fmla="*/ 1274719 h 1339642"/>
              <a:gd name="connsiteX37" fmla="*/ 2062650 w 4922532"/>
              <a:gd name="connsiteY37" fmla="*/ 1207855 h 1339642"/>
              <a:gd name="connsiteX38" fmla="*/ 2273963 w 4922532"/>
              <a:gd name="connsiteY38" fmla="*/ 1130538 h 1339642"/>
              <a:gd name="connsiteX39" fmla="*/ 2260351 w 4922532"/>
              <a:gd name="connsiteY39" fmla="*/ 987304 h 1339642"/>
              <a:gd name="connsiteX40" fmla="*/ 2630480 w 4922532"/>
              <a:gd name="connsiteY40" fmla="*/ 1059654 h 1339642"/>
              <a:gd name="connsiteX41" fmla="*/ 3077150 w 4922532"/>
              <a:gd name="connsiteY41" fmla="*/ 1113952 h 1339642"/>
              <a:gd name="connsiteX42" fmla="*/ 3957662 w 4922532"/>
              <a:gd name="connsiteY42" fmla="*/ 1317159 h 1339642"/>
              <a:gd name="connsiteX43" fmla="*/ 3970831 w 4922532"/>
              <a:gd name="connsiteY43" fmla="*/ 1339642 h 1339642"/>
              <a:gd name="connsiteX44" fmla="*/ 3916741 w 4922532"/>
              <a:gd name="connsiteY44" fmla="*/ 1339642 h 1339642"/>
              <a:gd name="connsiteX45" fmla="*/ 3875549 w 4922532"/>
              <a:gd name="connsiteY45" fmla="*/ 1284344 h 1339642"/>
              <a:gd name="connsiteX46" fmla="*/ 3092596 w 4922532"/>
              <a:gd name="connsiteY46" fmla="*/ 1159505 h 1339642"/>
              <a:gd name="connsiteX47" fmla="*/ 2617378 w 4922532"/>
              <a:gd name="connsiteY47" fmla="*/ 1105245 h 1339642"/>
              <a:gd name="connsiteX48" fmla="*/ 2267974 w 4922532"/>
              <a:gd name="connsiteY48" fmla="*/ 1034933 h 1339642"/>
              <a:gd name="connsiteX49" fmla="*/ 2068504 w 4922532"/>
              <a:gd name="connsiteY49" fmla="*/ 1107786 h 1339642"/>
              <a:gd name="connsiteX50" fmla="*/ 1936972 w 4922532"/>
              <a:gd name="connsiteY50" fmla="*/ 1249383 h 1339642"/>
              <a:gd name="connsiteX51" fmla="*/ 1861098 w 4922532"/>
              <a:gd name="connsiteY51" fmla="*/ 1339642 h 1339642"/>
              <a:gd name="connsiteX52" fmla="*/ 1790043 w 4922532"/>
              <a:gd name="connsiteY52" fmla="*/ 1339642 h 1339642"/>
              <a:gd name="connsiteX53" fmla="*/ 1815271 w 4922532"/>
              <a:gd name="connsiteY53" fmla="*/ 1318077 h 1339642"/>
              <a:gd name="connsiteX54" fmla="*/ 1898027 w 4922532"/>
              <a:gd name="connsiteY54" fmla="*/ 1219285 h 1339642"/>
              <a:gd name="connsiteX55" fmla="*/ 2039317 w 4922532"/>
              <a:gd name="connsiteY55" fmla="*/ 1068554 h 1339642"/>
              <a:gd name="connsiteX56" fmla="*/ 2260351 w 4922532"/>
              <a:gd name="connsiteY56" fmla="*/ 987304 h 1339642"/>
              <a:gd name="connsiteX57" fmla="*/ 2249498 w 4922532"/>
              <a:gd name="connsiteY57" fmla="*/ 849842 h 1339642"/>
              <a:gd name="connsiteX58" fmla="*/ 2635933 w 4922532"/>
              <a:gd name="connsiteY58" fmla="*/ 924826 h 1339642"/>
              <a:gd name="connsiteX59" fmla="*/ 3104008 w 4922532"/>
              <a:gd name="connsiteY59" fmla="*/ 980860 h 1339642"/>
              <a:gd name="connsiteX60" fmla="*/ 4024556 w 4922532"/>
              <a:gd name="connsiteY60" fmla="*/ 1190166 h 1339642"/>
              <a:gd name="connsiteX61" fmla="*/ 4112982 w 4922532"/>
              <a:gd name="connsiteY61" fmla="*/ 1339642 h 1339642"/>
              <a:gd name="connsiteX62" fmla="*/ 4058035 w 4922532"/>
              <a:gd name="connsiteY62" fmla="*/ 1339642 h 1339642"/>
              <a:gd name="connsiteX63" fmla="*/ 3986028 w 4922532"/>
              <a:gd name="connsiteY63" fmla="*/ 1217558 h 1339642"/>
              <a:gd name="connsiteX64" fmla="*/ 3118477 w 4922532"/>
              <a:gd name="connsiteY64" fmla="*/ 1024466 h 1339642"/>
              <a:gd name="connsiteX65" fmla="*/ 2622070 w 4922532"/>
              <a:gd name="connsiteY65" fmla="*/ 968051 h 1339642"/>
              <a:gd name="connsiteX66" fmla="*/ 2256154 w 4922532"/>
              <a:gd name="connsiteY66" fmla="*/ 894932 h 1339642"/>
              <a:gd name="connsiteX67" fmla="*/ 2046606 w 4922532"/>
              <a:gd name="connsiteY67" fmla="*/ 971575 h 1339642"/>
              <a:gd name="connsiteX68" fmla="*/ 1908587 w 4922532"/>
              <a:gd name="connsiteY68" fmla="*/ 1120550 h 1339642"/>
              <a:gd name="connsiteX69" fmla="*/ 1697868 w 4922532"/>
              <a:gd name="connsiteY69" fmla="*/ 1311457 h 1339642"/>
              <a:gd name="connsiteX70" fmla="*/ 1356166 w 4922532"/>
              <a:gd name="connsiteY70" fmla="*/ 1293584 h 1339642"/>
              <a:gd name="connsiteX71" fmla="*/ 1133741 w 4922532"/>
              <a:gd name="connsiteY71" fmla="*/ 1254165 h 1339642"/>
              <a:gd name="connsiteX72" fmla="*/ 857441 w 4922532"/>
              <a:gd name="connsiteY72" fmla="*/ 1327395 h 1339642"/>
              <a:gd name="connsiteX73" fmla="*/ 841716 w 4922532"/>
              <a:gd name="connsiteY73" fmla="*/ 1339642 h 1339642"/>
              <a:gd name="connsiteX74" fmla="*/ 759940 w 4922532"/>
              <a:gd name="connsiteY74" fmla="*/ 1339642 h 1339642"/>
              <a:gd name="connsiteX75" fmla="*/ 819228 w 4922532"/>
              <a:gd name="connsiteY75" fmla="*/ 1296768 h 1339642"/>
              <a:gd name="connsiteX76" fmla="*/ 1132469 w 4922532"/>
              <a:gd name="connsiteY76" fmla="*/ 1208303 h 1339642"/>
              <a:gd name="connsiteX77" fmla="*/ 1367891 w 4922532"/>
              <a:gd name="connsiteY77" fmla="*/ 1249781 h 1339642"/>
              <a:gd name="connsiteX78" fmla="*/ 1680338 w 4922532"/>
              <a:gd name="connsiteY78" fmla="*/ 1269190 h 1339642"/>
              <a:gd name="connsiteX79" fmla="*/ 1871226 w 4922532"/>
              <a:gd name="connsiteY79" fmla="*/ 1093143 h 1339642"/>
              <a:gd name="connsiteX80" fmla="*/ 2019047 w 4922532"/>
              <a:gd name="connsiteY80" fmla="*/ 934996 h 1339642"/>
              <a:gd name="connsiteX81" fmla="*/ 2249498 w 4922532"/>
              <a:gd name="connsiteY81" fmla="*/ 849842 h 1339642"/>
              <a:gd name="connsiteX82" fmla="*/ 2242038 w 4922532"/>
              <a:gd name="connsiteY82" fmla="*/ 708261 h 1339642"/>
              <a:gd name="connsiteX83" fmla="*/ 2645045 w 4922532"/>
              <a:gd name="connsiteY83" fmla="*/ 785892 h 1339642"/>
              <a:gd name="connsiteX84" fmla="*/ 3134272 w 4922532"/>
              <a:gd name="connsiteY84" fmla="*/ 844119 h 1339642"/>
              <a:gd name="connsiteX85" fmla="*/ 4093531 w 4922532"/>
              <a:gd name="connsiteY85" fmla="*/ 1063228 h 1339642"/>
              <a:gd name="connsiteX86" fmla="*/ 4195185 w 4922532"/>
              <a:gd name="connsiteY86" fmla="*/ 1235076 h 1339642"/>
              <a:gd name="connsiteX87" fmla="*/ 4245154 w 4922532"/>
              <a:gd name="connsiteY87" fmla="*/ 1339642 h 1339642"/>
              <a:gd name="connsiteX88" fmla="*/ 4191584 w 4922532"/>
              <a:gd name="connsiteY88" fmla="*/ 1339642 h 1339642"/>
              <a:gd name="connsiteX89" fmla="*/ 4151859 w 4922532"/>
              <a:gd name="connsiteY89" fmla="*/ 1256536 h 1339642"/>
              <a:gd name="connsiteX90" fmla="*/ 4052484 w 4922532"/>
              <a:gd name="connsiteY90" fmla="*/ 1087889 h 1339642"/>
              <a:gd name="connsiteX91" fmla="*/ 3146390 w 4922532"/>
              <a:gd name="connsiteY91" fmla="*/ 885620 h 1339642"/>
              <a:gd name="connsiteX92" fmla="*/ 2629575 w 4922532"/>
              <a:gd name="connsiteY92" fmla="*/ 825471 h 1339642"/>
              <a:gd name="connsiteX93" fmla="*/ 2247800 w 4922532"/>
              <a:gd name="connsiteY93" fmla="*/ 749560 h 1339642"/>
              <a:gd name="connsiteX94" fmla="*/ 2028110 w 4922532"/>
              <a:gd name="connsiteY94" fmla="*/ 829764 h 1339642"/>
              <a:gd name="connsiteX95" fmla="*/ 1884151 w 4922532"/>
              <a:gd name="connsiteY95" fmla="*/ 985946 h 1339642"/>
              <a:gd name="connsiteX96" fmla="*/ 1664812 w 4922532"/>
              <a:gd name="connsiteY96" fmla="*/ 1185606 h 1339642"/>
              <a:gd name="connsiteX97" fmla="*/ 1308540 w 4922532"/>
              <a:gd name="connsiteY97" fmla="*/ 1166879 h 1339642"/>
              <a:gd name="connsiteX98" fmla="*/ 1075805 w 4922532"/>
              <a:gd name="connsiteY98" fmla="*/ 1125804 h 1339642"/>
              <a:gd name="connsiteX99" fmla="*/ 676287 w 4922532"/>
              <a:gd name="connsiteY99" fmla="*/ 1289110 h 1339642"/>
              <a:gd name="connsiteX100" fmla="*/ 640874 w 4922532"/>
              <a:gd name="connsiteY100" fmla="*/ 1339642 h 1339642"/>
              <a:gd name="connsiteX101" fmla="*/ 578241 w 4922532"/>
              <a:gd name="connsiteY101" fmla="*/ 1339642 h 1339642"/>
              <a:gd name="connsiteX102" fmla="*/ 623922 w 4922532"/>
              <a:gd name="connsiteY102" fmla="*/ 1277958 h 1339642"/>
              <a:gd name="connsiteX103" fmla="*/ 1072625 w 4922532"/>
              <a:gd name="connsiteY103" fmla="*/ 1082852 h 1339642"/>
              <a:gd name="connsiteX104" fmla="*/ 1320121 w 4922532"/>
              <a:gd name="connsiteY104" fmla="*/ 1126361 h 1339642"/>
              <a:gd name="connsiteX105" fmla="*/ 1648269 w 4922532"/>
              <a:gd name="connsiteY105" fmla="*/ 1147240 h 1339642"/>
              <a:gd name="connsiteX106" fmla="*/ 1847769 w 4922532"/>
              <a:gd name="connsiteY106" fmla="*/ 962434 h 1339642"/>
              <a:gd name="connsiteX107" fmla="*/ 2001948 w 4922532"/>
              <a:gd name="connsiteY107" fmla="*/ 797250 h 1339642"/>
              <a:gd name="connsiteX108" fmla="*/ 2242038 w 4922532"/>
              <a:gd name="connsiteY108" fmla="*/ 708261 h 1339642"/>
              <a:gd name="connsiteX109" fmla="*/ 2229142 w 4922532"/>
              <a:gd name="connsiteY109" fmla="*/ 568378 h 1339642"/>
              <a:gd name="connsiteX110" fmla="*/ 2647467 w 4922532"/>
              <a:gd name="connsiteY110" fmla="*/ 650948 h 1339642"/>
              <a:gd name="connsiteX111" fmla="*/ 3158063 w 4922532"/>
              <a:gd name="connsiteY111" fmla="*/ 710958 h 1339642"/>
              <a:gd name="connsiteX112" fmla="*/ 4158533 w 4922532"/>
              <a:gd name="connsiteY112" fmla="*/ 938695 h 1339642"/>
              <a:gd name="connsiteX113" fmla="*/ 4354159 w 4922532"/>
              <a:gd name="connsiteY113" fmla="*/ 1305069 h 1339642"/>
              <a:gd name="connsiteX114" fmla="*/ 4371068 w 4922532"/>
              <a:gd name="connsiteY114" fmla="*/ 1339642 h 1339642"/>
              <a:gd name="connsiteX115" fmla="*/ 4322470 w 4922532"/>
              <a:gd name="connsiteY115" fmla="*/ 1339642 h 1339642"/>
              <a:gd name="connsiteX116" fmla="*/ 4312230 w 4922532"/>
              <a:gd name="connsiteY116" fmla="*/ 1318695 h 1339642"/>
              <a:gd name="connsiteX117" fmla="*/ 4120552 w 4922532"/>
              <a:gd name="connsiteY117" fmla="*/ 959068 h 1339642"/>
              <a:gd name="connsiteX118" fmla="*/ 3174002 w 4922532"/>
              <a:gd name="connsiteY118" fmla="*/ 750529 h 1339642"/>
              <a:gd name="connsiteX119" fmla="*/ 2635073 w 4922532"/>
              <a:gd name="connsiteY119" fmla="*/ 690143 h 1339642"/>
              <a:gd name="connsiteX120" fmla="*/ 2236266 w 4922532"/>
              <a:gd name="connsiteY120" fmla="*/ 611260 h 1339642"/>
              <a:gd name="connsiteX121" fmla="*/ 2007854 w 4922532"/>
              <a:gd name="connsiteY121" fmla="*/ 695750 h 1339642"/>
              <a:gd name="connsiteX122" fmla="*/ 1857163 w 4922532"/>
              <a:gd name="connsiteY122" fmla="*/ 858762 h 1339642"/>
              <a:gd name="connsiteX123" fmla="*/ 1629166 w 4922532"/>
              <a:gd name="connsiteY123" fmla="*/ 1067219 h 1339642"/>
              <a:gd name="connsiteX124" fmla="*/ 1258557 w 4922532"/>
              <a:gd name="connsiteY124" fmla="*/ 1048181 h 1339642"/>
              <a:gd name="connsiteX125" fmla="*/ 1016100 w 4922532"/>
              <a:gd name="connsiteY125" fmla="*/ 1005233 h 1339642"/>
              <a:gd name="connsiteX126" fmla="*/ 513133 w 4922532"/>
              <a:gd name="connsiteY126" fmla="*/ 1294746 h 1339642"/>
              <a:gd name="connsiteX127" fmla="*/ 500227 w 4922532"/>
              <a:gd name="connsiteY127" fmla="*/ 1321158 h 1339642"/>
              <a:gd name="connsiteX128" fmla="*/ 495243 w 4922532"/>
              <a:gd name="connsiteY128" fmla="*/ 1339642 h 1339642"/>
              <a:gd name="connsiteX129" fmla="*/ 450534 w 4922532"/>
              <a:gd name="connsiteY129" fmla="*/ 1339642 h 1339642"/>
              <a:gd name="connsiteX130" fmla="*/ 460446 w 4922532"/>
              <a:gd name="connsiteY130" fmla="*/ 1303639 h 1339642"/>
              <a:gd name="connsiteX131" fmla="*/ 1014814 w 4922532"/>
              <a:gd name="connsiteY131" fmla="*/ 960367 h 1339642"/>
              <a:gd name="connsiteX132" fmla="*/ 1270481 w 4922532"/>
              <a:gd name="connsiteY132" fmla="*/ 1004958 h 1339642"/>
              <a:gd name="connsiteX133" fmla="*/ 1610677 w 4922532"/>
              <a:gd name="connsiteY133" fmla="*/ 1026908 h 1339642"/>
              <a:gd name="connsiteX134" fmla="*/ 1819218 w 4922532"/>
              <a:gd name="connsiteY134" fmla="*/ 833517 h 1339642"/>
              <a:gd name="connsiteX135" fmla="*/ 1979292 w 4922532"/>
              <a:gd name="connsiteY135" fmla="*/ 661166 h 1339642"/>
              <a:gd name="connsiteX136" fmla="*/ 2229142 w 4922532"/>
              <a:gd name="connsiteY136" fmla="*/ 568378 h 1339642"/>
              <a:gd name="connsiteX137" fmla="*/ 2305269 w 4922532"/>
              <a:gd name="connsiteY137" fmla="*/ 425686 h 1339642"/>
              <a:gd name="connsiteX138" fmla="*/ 2654552 w 4922532"/>
              <a:gd name="connsiteY138" fmla="*/ 509677 h 1339642"/>
              <a:gd name="connsiteX139" fmla="*/ 3186334 w 4922532"/>
              <a:gd name="connsiteY139" fmla="*/ 571835 h 1339642"/>
              <a:gd name="connsiteX140" fmla="*/ 4224138 w 4922532"/>
              <a:gd name="connsiteY140" fmla="*/ 806267 h 1339642"/>
              <a:gd name="connsiteX141" fmla="*/ 4425360 w 4922532"/>
              <a:gd name="connsiteY141" fmla="*/ 1185945 h 1339642"/>
              <a:gd name="connsiteX142" fmla="*/ 4500500 w 4922532"/>
              <a:gd name="connsiteY142" fmla="*/ 1339642 h 1339642"/>
              <a:gd name="connsiteX143" fmla="*/ 4448278 w 4922532"/>
              <a:gd name="connsiteY143" fmla="*/ 1339642 h 1339642"/>
              <a:gd name="connsiteX144" fmla="*/ 4382521 w 4922532"/>
              <a:gd name="connsiteY144" fmla="*/ 1205385 h 1339642"/>
              <a:gd name="connsiteX145" fmla="*/ 4183293 w 4922532"/>
              <a:gd name="connsiteY145" fmla="*/ 831508 h 1339642"/>
              <a:gd name="connsiteX146" fmla="*/ 3198082 w 4922532"/>
              <a:gd name="connsiteY146" fmla="*/ 615083 h 1339642"/>
              <a:gd name="connsiteX147" fmla="*/ 2637750 w 4922532"/>
              <a:gd name="connsiteY147" fmla="*/ 552958 h 1339642"/>
              <a:gd name="connsiteX148" fmla="*/ 2223041 w 4922532"/>
              <a:gd name="connsiteY148" fmla="*/ 470786 h 1339642"/>
              <a:gd name="connsiteX149" fmla="*/ 1984327 w 4922532"/>
              <a:gd name="connsiteY149" fmla="*/ 558755 h 1339642"/>
              <a:gd name="connsiteX150" fmla="*/ 1827700 w 4922532"/>
              <a:gd name="connsiteY150" fmla="*/ 728977 h 1339642"/>
              <a:gd name="connsiteX151" fmla="*/ 1590710 w 4922532"/>
              <a:gd name="connsiteY151" fmla="*/ 945981 h 1339642"/>
              <a:gd name="connsiteX152" fmla="*/ 1205903 w 4922532"/>
              <a:gd name="connsiteY152" fmla="*/ 926291 h 1339642"/>
              <a:gd name="connsiteX153" fmla="*/ 955882 w 4922532"/>
              <a:gd name="connsiteY153" fmla="*/ 883003 h 1339642"/>
              <a:gd name="connsiteX154" fmla="*/ 435794 w 4922532"/>
              <a:gd name="connsiteY154" fmla="*/ 1183838 h 1339642"/>
              <a:gd name="connsiteX155" fmla="*/ 422141 w 4922532"/>
              <a:gd name="connsiteY155" fmla="*/ 1211789 h 1339642"/>
              <a:gd name="connsiteX156" fmla="*/ 387770 w 4922532"/>
              <a:gd name="connsiteY156" fmla="*/ 1339642 h 1339642"/>
              <a:gd name="connsiteX157" fmla="*/ 338844 w 4922532"/>
              <a:gd name="connsiteY157" fmla="*/ 1339642 h 1339642"/>
              <a:gd name="connsiteX158" fmla="*/ 377709 w 4922532"/>
              <a:gd name="connsiteY158" fmla="*/ 1195867 h 1339642"/>
              <a:gd name="connsiteX159" fmla="*/ 953030 w 4922532"/>
              <a:gd name="connsiteY159" fmla="*/ 836399 h 1339642"/>
              <a:gd name="connsiteX160" fmla="*/ 1220176 w 4922532"/>
              <a:gd name="connsiteY160" fmla="*/ 883227 h 1339642"/>
              <a:gd name="connsiteX161" fmla="*/ 1575691 w 4922532"/>
              <a:gd name="connsiteY161" fmla="*/ 904494 h 1339642"/>
              <a:gd name="connsiteX162" fmla="*/ 1792670 w 4922532"/>
              <a:gd name="connsiteY162" fmla="*/ 702724 h 1339642"/>
              <a:gd name="connsiteX163" fmla="*/ 1958903 w 4922532"/>
              <a:gd name="connsiteY163" fmla="*/ 522749 h 1339642"/>
              <a:gd name="connsiteX164" fmla="*/ 2305269 w 4922532"/>
              <a:gd name="connsiteY164" fmla="*/ 425686 h 1339642"/>
              <a:gd name="connsiteX165" fmla="*/ 2296541 w 4922532"/>
              <a:gd name="connsiteY165" fmla="*/ 283594 h 1339642"/>
              <a:gd name="connsiteX166" fmla="*/ 2656415 w 4922532"/>
              <a:gd name="connsiteY166" fmla="*/ 370156 h 1339642"/>
              <a:gd name="connsiteX167" fmla="*/ 3209568 w 4922532"/>
              <a:gd name="connsiteY167" fmla="*/ 434094 h 1339642"/>
              <a:gd name="connsiteX168" fmla="*/ 4286840 w 4922532"/>
              <a:gd name="connsiteY168" fmla="*/ 675792 h 1339642"/>
              <a:gd name="connsiteX169" fmla="*/ 4497761 w 4922532"/>
              <a:gd name="connsiteY169" fmla="*/ 1071241 h 1339642"/>
              <a:gd name="connsiteX170" fmla="*/ 4619726 w 4922532"/>
              <a:gd name="connsiteY170" fmla="*/ 1323237 h 1339642"/>
              <a:gd name="connsiteX171" fmla="*/ 4629789 w 4922532"/>
              <a:gd name="connsiteY171" fmla="*/ 1339642 h 1339642"/>
              <a:gd name="connsiteX172" fmla="*/ 4576126 w 4922532"/>
              <a:gd name="connsiteY172" fmla="*/ 1339642 h 1339642"/>
              <a:gd name="connsiteX173" fmla="*/ 4455127 w 4922532"/>
              <a:gd name="connsiteY173" fmla="*/ 1093212 h 1339642"/>
              <a:gd name="connsiteX174" fmla="*/ 4248922 w 4922532"/>
              <a:gd name="connsiteY174" fmla="*/ 703924 h 1339642"/>
              <a:gd name="connsiteX175" fmla="*/ 3224044 w 4922532"/>
              <a:gd name="connsiteY175" fmla="*/ 479652 h 1339642"/>
              <a:gd name="connsiteX176" fmla="*/ 2642383 w 4922532"/>
              <a:gd name="connsiteY176" fmla="*/ 415705 h 1339642"/>
              <a:gd name="connsiteX177" fmla="*/ 2210331 w 4922532"/>
              <a:gd name="connsiteY177" fmla="*/ 330745 h 1339642"/>
              <a:gd name="connsiteX178" fmla="*/ 1961982 w 4922532"/>
              <a:gd name="connsiteY178" fmla="*/ 423280 h 1339642"/>
              <a:gd name="connsiteX179" fmla="*/ 1799453 w 4922532"/>
              <a:gd name="connsiteY179" fmla="*/ 600666 h 1339642"/>
              <a:gd name="connsiteX180" fmla="*/ 1553978 w 4922532"/>
              <a:gd name="connsiteY180" fmla="*/ 826088 h 1339642"/>
              <a:gd name="connsiteX181" fmla="*/ 1154461 w 4922532"/>
              <a:gd name="connsiteY181" fmla="*/ 805882 h 1339642"/>
              <a:gd name="connsiteX182" fmla="*/ 893534 w 4922532"/>
              <a:gd name="connsiteY182" fmla="*/ 759193 h 1339642"/>
              <a:gd name="connsiteX183" fmla="*/ 353744 w 4922532"/>
              <a:gd name="connsiteY183" fmla="*/ 1072603 h 1339642"/>
              <a:gd name="connsiteX184" fmla="*/ 339166 w 4922532"/>
              <a:gd name="connsiteY184" fmla="*/ 1102465 h 1339642"/>
              <a:gd name="connsiteX185" fmla="*/ 287017 w 4922532"/>
              <a:gd name="connsiteY185" fmla="*/ 1297282 h 1339642"/>
              <a:gd name="connsiteX186" fmla="*/ 276469 w 4922532"/>
              <a:gd name="connsiteY186" fmla="*/ 1339642 h 1339642"/>
              <a:gd name="connsiteX187" fmla="*/ 229472 w 4922532"/>
              <a:gd name="connsiteY187" fmla="*/ 1339642 h 1339642"/>
              <a:gd name="connsiteX188" fmla="*/ 242464 w 4922532"/>
              <a:gd name="connsiteY188" fmla="*/ 1287543 h 1339642"/>
              <a:gd name="connsiteX189" fmla="*/ 296841 w 4922532"/>
              <a:gd name="connsiteY189" fmla="*/ 1084210 h 1339642"/>
              <a:gd name="connsiteX190" fmla="*/ 894530 w 4922532"/>
              <a:gd name="connsiteY190" fmla="*/ 711619 h 1339642"/>
              <a:gd name="connsiteX191" fmla="*/ 1170229 w 4922532"/>
              <a:gd name="connsiteY191" fmla="*/ 759740 h 1339642"/>
              <a:gd name="connsiteX192" fmla="*/ 1540117 w 4922532"/>
              <a:gd name="connsiteY192" fmla="*/ 781279 h 1339642"/>
              <a:gd name="connsiteX193" fmla="*/ 1765714 w 4922532"/>
              <a:gd name="connsiteY193" fmla="*/ 570749 h 1339642"/>
              <a:gd name="connsiteX194" fmla="*/ 1938046 w 4922532"/>
              <a:gd name="connsiteY194" fmla="*/ 384192 h 1339642"/>
              <a:gd name="connsiteX195" fmla="*/ 2296541 w 4922532"/>
              <a:gd name="connsiteY195" fmla="*/ 283594 h 1339642"/>
              <a:gd name="connsiteX196" fmla="*/ 2288083 w 4922532"/>
              <a:gd name="connsiteY196" fmla="*/ 143356 h 1339642"/>
              <a:gd name="connsiteX197" fmla="*/ 2662920 w 4922532"/>
              <a:gd name="connsiteY197" fmla="*/ 232913 h 1339642"/>
              <a:gd name="connsiteX198" fmla="*/ 3237262 w 4922532"/>
              <a:gd name="connsiteY198" fmla="*/ 299006 h 1339642"/>
              <a:gd name="connsiteX199" fmla="*/ 4354202 w 4922532"/>
              <a:gd name="connsiteY199" fmla="*/ 548548 h 1339642"/>
              <a:gd name="connsiteX200" fmla="*/ 4572458 w 4922532"/>
              <a:gd name="connsiteY200" fmla="*/ 958664 h 1339642"/>
              <a:gd name="connsiteX201" fmla="*/ 4699557 w 4922532"/>
              <a:gd name="connsiteY201" fmla="*/ 1218937 h 1339642"/>
              <a:gd name="connsiteX202" fmla="*/ 4771954 w 4922532"/>
              <a:gd name="connsiteY202" fmla="*/ 1339642 h 1339642"/>
              <a:gd name="connsiteX203" fmla="*/ 4718922 w 4922532"/>
              <a:gd name="connsiteY203" fmla="*/ 1339642 h 1339642"/>
              <a:gd name="connsiteX204" fmla="*/ 4660442 w 4922532"/>
              <a:gd name="connsiteY204" fmla="*/ 1241642 h 1339642"/>
              <a:gd name="connsiteX205" fmla="*/ 4531927 w 4922532"/>
              <a:gd name="connsiteY205" fmla="*/ 978300 h 1339642"/>
              <a:gd name="connsiteX206" fmla="*/ 4317271 w 4922532"/>
              <a:gd name="connsiteY206" fmla="*/ 575685 h 1339642"/>
              <a:gd name="connsiteX207" fmla="*/ 3252885 w 4922532"/>
              <a:gd name="connsiteY207" fmla="*/ 344187 h 1339642"/>
              <a:gd name="connsiteX208" fmla="*/ 2650032 w 4922532"/>
              <a:gd name="connsiteY208" fmla="*/ 278087 h 1339642"/>
              <a:gd name="connsiteX209" fmla="*/ 2200639 w 4922532"/>
              <a:gd name="connsiteY209" fmla="*/ 189132 h 1339642"/>
              <a:gd name="connsiteX210" fmla="*/ 1942860 w 4922532"/>
              <a:gd name="connsiteY210" fmla="*/ 285068 h 1339642"/>
              <a:gd name="connsiteX211" fmla="*/ 1774581 w 4922532"/>
              <a:gd name="connsiteY211" fmla="*/ 468285 h 1339642"/>
              <a:gd name="connsiteX212" fmla="*/ 1520489 w 4922532"/>
              <a:gd name="connsiteY212" fmla="*/ 702465 h 1339642"/>
              <a:gd name="connsiteX213" fmla="*/ 1106776 w 4922532"/>
              <a:gd name="connsiteY213" fmla="*/ 681608 h 1339642"/>
              <a:gd name="connsiteX214" fmla="*/ 835384 w 4922532"/>
              <a:gd name="connsiteY214" fmla="*/ 634592 h 1339642"/>
              <a:gd name="connsiteX215" fmla="*/ 274386 w 4922532"/>
              <a:gd name="connsiteY215" fmla="*/ 959754 h 1339642"/>
              <a:gd name="connsiteX216" fmla="*/ 259028 w 4922532"/>
              <a:gd name="connsiteY216" fmla="*/ 991198 h 1339642"/>
              <a:gd name="connsiteX217" fmla="*/ 205220 w 4922532"/>
              <a:gd name="connsiteY217" fmla="*/ 1193366 h 1339642"/>
              <a:gd name="connsiteX218" fmla="*/ 169050 w 4922532"/>
              <a:gd name="connsiteY218" fmla="*/ 1339642 h 1339642"/>
              <a:gd name="connsiteX219" fmla="*/ 121075 w 4922532"/>
              <a:gd name="connsiteY219" fmla="*/ 1339642 h 1339642"/>
              <a:gd name="connsiteX220" fmla="*/ 159347 w 4922532"/>
              <a:gd name="connsiteY220" fmla="*/ 1184383 h 1339642"/>
              <a:gd name="connsiteX221" fmla="*/ 214214 w 4922532"/>
              <a:gd name="connsiteY221" fmla="*/ 973121 h 1339642"/>
              <a:gd name="connsiteX222" fmla="*/ 832514 w 4922532"/>
              <a:gd name="connsiteY222" fmla="*/ 588985 h 1339642"/>
              <a:gd name="connsiteX223" fmla="*/ 1118325 w 4922532"/>
              <a:gd name="connsiteY223" fmla="*/ 638185 h 1339642"/>
              <a:gd name="connsiteX224" fmla="*/ 1502369 w 4922532"/>
              <a:gd name="connsiteY224" fmla="*/ 660409 h 1339642"/>
              <a:gd name="connsiteX225" fmla="*/ 1736828 w 4922532"/>
              <a:gd name="connsiteY225" fmla="*/ 441668 h 1339642"/>
              <a:gd name="connsiteX226" fmla="*/ 1915297 w 4922532"/>
              <a:gd name="connsiteY226" fmla="*/ 248487 h 1339642"/>
              <a:gd name="connsiteX227" fmla="*/ 2288083 w 4922532"/>
              <a:gd name="connsiteY227" fmla="*/ 143356 h 1339642"/>
              <a:gd name="connsiteX228" fmla="*/ 2281064 w 4922532"/>
              <a:gd name="connsiteY228" fmla="*/ 1571 h 1339642"/>
              <a:gd name="connsiteX229" fmla="*/ 2668614 w 4922532"/>
              <a:gd name="connsiteY229" fmla="*/ 93804 h 1339642"/>
              <a:gd name="connsiteX230" fmla="*/ 3263909 w 4922532"/>
              <a:gd name="connsiteY230" fmla="*/ 161511 h 1339642"/>
              <a:gd name="connsiteX231" fmla="*/ 4420714 w 4922532"/>
              <a:gd name="connsiteY231" fmla="*/ 419476 h 1339642"/>
              <a:gd name="connsiteX232" fmla="*/ 4648059 w 4922532"/>
              <a:gd name="connsiteY232" fmla="*/ 844622 h 1339642"/>
              <a:gd name="connsiteX233" fmla="*/ 4779769 w 4922532"/>
              <a:gd name="connsiteY233" fmla="*/ 1114299 h 1339642"/>
              <a:gd name="connsiteX234" fmla="*/ 4866635 w 4922532"/>
              <a:gd name="connsiteY234" fmla="*/ 1259696 h 1339642"/>
              <a:gd name="connsiteX235" fmla="*/ 4922532 w 4922532"/>
              <a:gd name="connsiteY235" fmla="*/ 1339642 h 1339642"/>
              <a:gd name="connsiteX236" fmla="*/ 4863031 w 4922532"/>
              <a:gd name="connsiteY236" fmla="*/ 1339642 h 1339642"/>
              <a:gd name="connsiteX237" fmla="*/ 4823717 w 4922532"/>
              <a:gd name="connsiteY237" fmla="*/ 1283145 h 1339642"/>
              <a:gd name="connsiteX238" fmla="*/ 4735771 w 4922532"/>
              <a:gd name="connsiteY238" fmla="*/ 1135116 h 1339642"/>
              <a:gd name="connsiteX239" fmla="*/ 4602471 w 4922532"/>
              <a:gd name="connsiteY239" fmla="*/ 862744 h 1339642"/>
              <a:gd name="connsiteX240" fmla="*/ 4382986 w 4922532"/>
              <a:gd name="connsiteY240" fmla="*/ 444293 h 1339642"/>
              <a:gd name="connsiteX241" fmla="*/ 3279524 w 4922532"/>
              <a:gd name="connsiteY241" fmla="*/ 204741 h 1339642"/>
              <a:gd name="connsiteX242" fmla="*/ 2654930 w 4922532"/>
              <a:gd name="connsiteY242" fmla="*/ 136657 h 1339642"/>
              <a:gd name="connsiteX243" fmla="*/ 2281167 w 4922532"/>
              <a:gd name="connsiteY243" fmla="*/ 46127 h 1339642"/>
              <a:gd name="connsiteX244" fmla="*/ 1924684 w 4922532"/>
              <a:gd name="connsiteY244" fmla="*/ 147296 h 1339642"/>
              <a:gd name="connsiteX245" fmla="*/ 1749527 w 4922532"/>
              <a:gd name="connsiteY245" fmla="*/ 338685 h 1339642"/>
              <a:gd name="connsiteX246" fmla="*/ 1486021 w 4922532"/>
              <a:gd name="connsiteY246" fmla="*/ 581244 h 1339642"/>
              <a:gd name="connsiteX247" fmla="*/ 1057560 w 4922532"/>
              <a:gd name="connsiteY247" fmla="*/ 559913 h 1339642"/>
              <a:gd name="connsiteX248" fmla="*/ 775244 w 4922532"/>
              <a:gd name="connsiteY248" fmla="*/ 510493 h 1339642"/>
              <a:gd name="connsiteX249" fmla="*/ 193652 w 4922532"/>
              <a:gd name="connsiteY249" fmla="*/ 848147 h 1339642"/>
              <a:gd name="connsiteX250" fmla="*/ 177512 w 4922532"/>
              <a:gd name="connsiteY250" fmla="*/ 881175 h 1339642"/>
              <a:gd name="connsiteX251" fmla="*/ 123038 w 4922532"/>
              <a:gd name="connsiteY251" fmla="*/ 1091647 h 1339642"/>
              <a:gd name="connsiteX252" fmla="*/ 77759 w 4922532"/>
              <a:gd name="connsiteY252" fmla="*/ 1274396 h 1339642"/>
              <a:gd name="connsiteX253" fmla="*/ 51621 w 4922532"/>
              <a:gd name="connsiteY253" fmla="*/ 1339642 h 1339642"/>
              <a:gd name="connsiteX254" fmla="*/ 0 w 4922532"/>
              <a:gd name="connsiteY254" fmla="*/ 1339642 h 1339642"/>
              <a:gd name="connsiteX255" fmla="*/ 31987 w 4922532"/>
              <a:gd name="connsiteY255" fmla="*/ 1260224 h 1339642"/>
              <a:gd name="connsiteX256" fmla="*/ 75393 w 4922532"/>
              <a:gd name="connsiteY256" fmla="*/ 1083296 h 1339642"/>
              <a:gd name="connsiteX257" fmla="*/ 133495 w 4922532"/>
              <a:gd name="connsiteY257" fmla="*/ 865419 h 1339642"/>
              <a:gd name="connsiteX258" fmla="*/ 772988 w 4922532"/>
              <a:gd name="connsiteY258" fmla="*/ 465629 h 1339642"/>
              <a:gd name="connsiteX259" fmla="*/ 1068518 w 4922532"/>
              <a:gd name="connsiteY259" fmla="*/ 516697 h 1339642"/>
              <a:gd name="connsiteX260" fmla="*/ 1467136 w 4922532"/>
              <a:gd name="connsiteY260" fmla="*/ 539775 h 1339642"/>
              <a:gd name="connsiteX261" fmla="*/ 1710391 w 4922532"/>
              <a:gd name="connsiteY261" fmla="*/ 311909 h 1339642"/>
              <a:gd name="connsiteX262" fmla="*/ 1895189 w 4922532"/>
              <a:gd name="connsiteY262" fmla="*/ 110726 h 1339642"/>
              <a:gd name="connsiteX263" fmla="*/ 2281064 w 4922532"/>
              <a:gd name="connsiteY263" fmla="*/ 1571 h 133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</a:cxnLst>
            <a:rect l="l" t="t" r="r" b="b"/>
            <a:pathLst>
              <a:path w="4922532" h="1339642">
                <a:moveTo>
                  <a:pt x="1194551" y="1329523"/>
                </a:moveTo>
                <a:lnTo>
                  <a:pt x="1293219" y="1339642"/>
                </a:lnTo>
                <a:lnTo>
                  <a:pt x="1094723" y="1339642"/>
                </a:lnTo>
                <a:lnTo>
                  <a:pt x="1112640" y="1335851"/>
                </a:lnTo>
                <a:cubicBezTo>
                  <a:pt x="1139351" y="1332011"/>
                  <a:pt x="1166711" y="1329868"/>
                  <a:pt x="1194551" y="1329523"/>
                </a:cubicBezTo>
                <a:close/>
                <a:moveTo>
                  <a:pt x="3345034" y="1313266"/>
                </a:moveTo>
                <a:cubicBezTo>
                  <a:pt x="3412853" y="1307706"/>
                  <a:pt x="3478886" y="1312853"/>
                  <a:pt x="3543634" y="1335346"/>
                </a:cubicBezTo>
                <a:lnTo>
                  <a:pt x="3553900" y="1339642"/>
                </a:lnTo>
                <a:lnTo>
                  <a:pt x="3198665" y="1339642"/>
                </a:lnTo>
                <a:lnTo>
                  <a:pt x="3241903" y="1328804"/>
                </a:lnTo>
                <a:cubicBezTo>
                  <a:pt x="3276769" y="1321502"/>
                  <a:pt x="3311125" y="1316046"/>
                  <a:pt x="3345034" y="1313266"/>
                </a:cubicBezTo>
                <a:close/>
                <a:moveTo>
                  <a:pt x="2284850" y="1271627"/>
                </a:moveTo>
                <a:cubicBezTo>
                  <a:pt x="2397374" y="1263987"/>
                  <a:pt x="2510580" y="1301723"/>
                  <a:pt x="2621944" y="1337813"/>
                </a:cubicBezTo>
                <a:lnTo>
                  <a:pt x="2627692" y="1339642"/>
                </a:lnTo>
                <a:lnTo>
                  <a:pt x="2478918" y="1339642"/>
                </a:lnTo>
                <a:lnTo>
                  <a:pt x="2447337" y="1330927"/>
                </a:lnTo>
                <a:cubicBezTo>
                  <a:pt x="2394646" y="1318510"/>
                  <a:pt x="2342803" y="1311413"/>
                  <a:pt x="2291720" y="1314643"/>
                </a:cubicBezTo>
                <a:cubicBezTo>
                  <a:pt x="2261070" y="1316582"/>
                  <a:pt x="2230694" y="1322239"/>
                  <a:pt x="2200574" y="1332695"/>
                </a:cubicBezTo>
                <a:lnTo>
                  <a:pt x="2184479" y="1339642"/>
                </a:lnTo>
                <a:lnTo>
                  <a:pt x="2091552" y="1339642"/>
                </a:lnTo>
                <a:lnTo>
                  <a:pt x="2133585" y="1313793"/>
                </a:lnTo>
                <a:cubicBezTo>
                  <a:pt x="2183717" y="1287693"/>
                  <a:pt x="2234214" y="1275066"/>
                  <a:pt x="2284850" y="1271627"/>
                </a:cubicBezTo>
                <a:close/>
                <a:moveTo>
                  <a:pt x="2273963" y="1130538"/>
                </a:moveTo>
                <a:cubicBezTo>
                  <a:pt x="2392153" y="1122074"/>
                  <a:pt x="2511029" y="1161338"/>
                  <a:pt x="2627396" y="1199560"/>
                </a:cubicBezTo>
                <a:cubicBezTo>
                  <a:pt x="2775227" y="1248217"/>
                  <a:pt x="2914657" y="1294249"/>
                  <a:pt x="3052737" y="1252036"/>
                </a:cubicBezTo>
                <a:cubicBezTo>
                  <a:pt x="3325638" y="1167834"/>
                  <a:pt x="3565964" y="1093491"/>
                  <a:pt x="3795932" y="1327573"/>
                </a:cubicBezTo>
                <a:lnTo>
                  <a:pt x="3806715" y="1339642"/>
                </a:lnTo>
                <a:lnTo>
                  <a:pt x="3741683" y="1339642"/>
                </a:lnTo>
                <a:lnTo>
                  <a:pt x="3728197" y="1326702"/>
                </a:lnTo>
                <a:cubicBezTo>
                  <a:pt x="3541120" y="1164261"/>
                  <a:pt x="3344178" y="1211577"/>
                  <a:pt x="3067984" y="1297010"/>
                </a:cubicBezTo>
                <a:cubicBezTo>
                  <a:pt x="2915602" y="1343764"/>
                  <a:pt x="2762908" y="1292225"/>
                  <a:pt x="2614311" y="1244156"/>
                </a:cubicBezTo>
                <a:cubicBezTo>
                  <a:pt x="2499771" y="1206522"/>
                  <a:pt x="2389184" y="1170073"/>
                  <a:pt x="2281701" y="1177131"/>
                </a:cubicBezTo>
                <a:cubicBezTo>
                  <a:pt x="2217209" y="1181365"/>
                  <a:pt x="2153838" y="1201263"/>
                  <a:pt x="2091397" y="1245965"/>
                </a:cubicBezTo>
                <a:cubicBezTo>
                  <a:pt x="2067075" y="1264874"/>
                  <a:pt x="2044178" y="1285482"/>
                  <a:pt x="2022868" y="1307614"/>
                </a:cubicBezTo>
                <a:lnTo>
                  <a:pt x="1996178" y="1339642"/>
                </a:lnTo>
                <a:lnTo>
                  <a:pt x="1936855" y="1339642"/>
                </a:lnTo>
                <a:lnTo>
                  <a:pt x="1989751" y="1274719"/>
                </a:lnTo>
                <a:cubicBezTo>
                  <a:pt x="2012371" y="1250734"/>
                  <a:pt x="2036732" y="1228381"/>
                  <a:pt x="2062650" y="1207855"/>
                </a:cubicBezTo>
                <a:cubicBezTo>
                  <a:pt x="2132380" y="1157877"/>
                  <a:pt x="2203046" y="1135617"/>
                  <a:pt x="2273963" y="1130538"/>
                </a:cubicBezTo>
                <a:close/>
                <a:moveTo>
                  <a:pt x="2260351" y="987304"/>
                </a:moveTo>
                <a:cubicBezTo>
                  <a:pt x="2384026" y="978280"/>
                  <a:pt x="2508503" y="1019301"/>
                  <a:pt x="2630480" y="1059654"/>
                </a:cubicBezTo>
                <a:cubicBezTo>
                  <a:pt x="2785501" y="1110396"/>
                  <a:pt x="2931571" y="1158683"/>
                  <a:pt x="3077150" y="1113952"/>
                </a:cubicBezTo>
                <a:cubicBezTo>
                  <a:pt x="3403723" y="1012383"/>
                  <a:pt x="3685468" y="924454"/>
                  <a:pt x="3957662" y="1317159"/>
                </a:cubicBezTo>
                <a:lnTo>
                  <a:pt x="3970831" y="1339642"/>
                </a:lnTo>
                <a:lnTo>
                  <a:pt x="3916741" y="1339642"/>
                </a:lnTo>
                <a:lnTo>
                  <a:pt x="3875549" y="1284344"/>
                </a:lnTo>
                <a:cubicBezTo>
                  <a:pt x="3650919" y="1004916"/>
                  <a:pt x="3427069" y="1055530"/>
                  <a:pt x="3092596" y="1159505"/>
                </a:cubicBezTo>
                <a:cubicBezTo>
                  <a:pt x="2933094" y="1208988"/>
                  <a:pt x="2772812" y="1156150"/>
                  <a:pt x="2617378" y="1105245"/>
                </a:cubicBezTo>
                <a:cubicBezTo>
                  <a:pt x="2497119" y="1065716"/>
                  <a:pt x="2380812" y="1027370"/>
                  <a:pt x="2267974" y="1034933"/>
                </a:cubicBezTo>
                <a:cubicBezTo>
                  <a:pt x="2200271" y="1039470"/>
                  <a:pt x="2133815" y="1060535"/>
                  <a:pt x="2068504" y="1107786"/>
                </a:cubicBezTo>
                <a:cubicBezTo>
                  <a:pt x="2018093" y="1148496"/>
                  <a:pt x="1973803" y="1196174"/>
                  <a:pt x="1936972" y="1249383"/>
                </a:cubicBezTo>
                <a:lnTo>
                  <a:pt x="1861098" y="1339642"/>
                </a:lnTo>
                <a:lnTo>
                  <a:pt x="1790043" y="1339642"/>
                </a:lnTo>
                <a:lnTo>
                  <a:pt x="1815271" y="1318077"/>
                </a:lnTo>
                <a:cubicBezTo>
                  <a:pt x="1844479" y="1288831"/>
                  <a:pt x="1870864" y="1254599"/>
                  <a:pt x="1898027" y="1219285"/>
                </a:cubicBezTo>
                <a:cubicBezTo>
                  <a:pt x="1937603" y="1162494"/>
                  <a:pt x="1985176" y="1111748"/>
                  <a:pt x="2039317" y="1068554"/>
                </a:cubicBezTo>
                <a:cubicBezTo>
                  <a:pt x="2112231" y="1016151"/>
                  <a:pt x="2186145" y="992719"/>
                  <a:pt x="2260351" y="987304"/>
                </a:cubicBezTo>
                <a:close/>
                <a:moveTo>
                  <a:pt x="2249498" y="849842"/>
                </a:moveTo>
                <a:cubicBezTo>
                  <a:pt x="2378567" y="840298"/>
                  <a:pt x="2508620" y="883043"/>
                  <a:pt x="2635933" y="924826"/>
                </a:cubicBezTo>
                <a:cubicBezTo>
                  <a:pt x="2798384" y="978192"/>
                  <a:pt x="2950684" y="1030520"/>
                  <a:pt x="3104008" y="980860"/>
                </a:cubicBezTo>
                <a:cubicBezTo>
                  <a:pt x="3445888" y="874704"/>
                  <a:pt x="3739958" y="782283"/>
                  <a:pt x="4024556" y="1190166"/>
                </a:cubicBezTo>
                <a:lnTo>
                  <a:pt x="4112982" y="1339642"/>
                </a:lnTo>
                <a:lnTo>
                  <a:pt x="4058035" y="1339642"/>
                </a:lnTo>
                <a:lnTo>
                  <a:pt x="3986028" y="1217558"/>
                </a:lnTo>
                <a:cubicBezTo>
                  <a:pt x="3734379" y="854073"/>
                  <a:pt x="3492229" y="907469"/>
                  <a:pt x="3118477" y="1024466"/>
                </a:cubicBezTo>
                <a:cubicBezTo>
                  <a:pt x="2951621" y="1076139"/>
                  <a:pt x="2782150" y="1020308"/>
                  <a:pt x="2622070" y="968051"/>
                </a:cubicBezTo>
                <a:cubicBezTo>
                  <a:pt x="2496091" y="926627"/>
                  <a:pt x="2374455" y="886757"/>
                  <a:pt x="2256154" y="894932"/>
                </a:cubicBezTo>
                <a:cubicBezTo>
                  <a:pt x="2185175" y="899837"/>
                  <a:pt x="2115397" y="922037"/>
                  <a:pt x="2046606" y="971575"/>
                </a:cubicBezTo>
                <a:cubicBezTo>
                  <a:pt x="1993654" y="1014355"/>
                  <a:pt x="1947178" y="1064521"/>
                  <a:pt x="1908587" y="1120550"/>
                </a:cubicBezTo>
                <a:cubicBezTo>
                  <a:pt x="1850429" y="1196048"/>
                  <a:pt x="1790404" y="1274420"/>
                  <a:pt x="1697868" y="1311457"/>
                </a:cubicBezTo>
                <a:cubicBezTo>
                  <a:pt x="1587363" y="1353635"/>
                  <a:pt x="1469446" y="1323910"/>
                  <a:pt x="1356166" y="1293584"/>
                </a:cubicBezTo>
                <a:cubicBezTo>
                  <a:pt x="1284156" y="1270384"/>
                  <a:pt x="1209306" y="1257135"/>
                  <a:pt x="1133741" y="1254165"/>
                </a:cubicBezTo>
                <a:cubicBezTo>
                  <a:pt x="1031882" y="1255379"/>
                  <a:pt x="936767" y="1281637"/>
                  <a:pt x="857441" y="1327395"/>
                </a:cubicBezTo>
                <a:lnTo>
                  <a:pt x="841716" y="1339642"/>
                </a:lnTo>
                <a:lnTo>
                  <a:pt x="759940" y="1339642"/>
                </a:lnTo>
                <a:lnTo>
                  <a:pt x="819228" y="1296768"/>
                </a:lnTo>
                <a:cubicBezTo>
                  <a:pt x="908137" y="1241792"/>
                  <a:pt x="1016348" y="1210011"/>
                  <a:pt x="1132469" y="1208303"/>
                </a:cubicBezTo>
                <a:cubicBezTo>
                  <a:pt x="1212459" y="1211089"/>
                  <a:pt x="1291700" y="1225055"/>
                  <a:pt x="1367891" y="1249781"/>
                </a:cubicBezTo>
                <a:cubicBezTo>
                  <a:pt x="1478624" y="1279373"/>
                  <a:pt x="1581962" y="1306297"/>
                  <a:pt x="1680338" y="1269190"/>
                </a:cubicBezTo>
                <a:cubicBezTo>
                  <a:pt x="1760885" y="1236893"/>
                  <a:pt x="1814403" y="1166893"/>
                  <a:pt x="1871226" y="1093143"/>
                </a:cubicBezTo>
                <a:cubicBezTo>
                  <a:pt x="1912272" y="1033331"/>
                  <a:pt x="1962071" y="980056"/>
                  <a:pt x="2019047" y="934996"/>
                </a:cubicBezTo>
                <a:cubicBezTo>
                  <a:pt x="2094973" y="880120"/>
                  <a:pt x="2172058" y="855569"/>
                  <a:pt x="2249498" y="849842"/>
                </a:cubicBezTo>
                <a:close/>
                <a:moveTo>
                  <a:pt x="2242038" y="708261"/>
                </a:moveTo>
                <a:cubicBezTo>
                  <a:pt x="2376527" y="698188"/>
                  <a:pt x="2512115" y="742603"/>
                  <a:pt x="2645045" y="785892"/>
                </a:cubicBezTo>
                <a:cubicBezTo>
                  <a:pt x="2807085" y="839093"/>
                  <a:pt x="2974931" y="894220"/>
                  <a:pt x="3134272" y="844119"/>
                </a:cubicBezTo>
                <a:cubicBezTo>
                  <a:pt x="3490431" y="732466"/>
                  <a:pt x="3797476" y="636252"/>
                  <a:pt x="4093531" y="1063228"/>
                </a:cubicBezTo>
                <a:cubicBezTo>
                  <a:pt x="4129959" y="1119020"/>
                  <a:pt x="4163873" y="1176362"/>
                  <a:pt x="4195185" y="1235076"/>
                </a:cubicBezTo>
                <a:lnTo>
                  <a:pt x="4245154" y="1339642"/>
                </a:lnTo>
                <a:lnTo>
                  <a:pt x="4191584" y="1339642"/>
                </a:lnTo>
                <a:lnTo>
                  <a:pt x="4151859" y="1256536"/>
                </a:lnTo>
                <a:cubicBezTo>
                  <a:pt x="4121200" y="1198956"/>
                  <a:pt x="4088043" y="1142690"/>
                  <a:pt x="4052484" y="1087889"/>
                </a:cubicBezTo>
                <a:cubicBezTo>
                  <a:pt x="3789749" y="708468"/>
                  <a:pt x="3536573" y="764652"/>
                  <a:pt x="3146390" y="885620"/>
                </a:cubicBezTo>
                <a:cubicBezTo>
                  <a:pt x="2974507" y="940632"/>
                  <a:pt x="2797843" y="882714"/>
                  <a:pt x="2629575" y="825471"/>
                </a:cubicBezTo>
                <a:cubicBezTo>
                  <a:pt x="2499336" y="782871"/>
                  <a:pt x="2371907" y="741087"/>
                  <a:pt x="2247800" y="749560"/>
                </a:cubicBezTo>
                <a:cubicBezTo>
                  <a:pt x="2173337" y="754642"/>
                  <a:pt x="2100069" y="777816"/>
                  <a:pt x="2028110" y="829764"/>
                </a:cubicBezTo>
                <a:cubicBezTo>
                  <a:pt x="1972854" y="874686"/>
                  <a:pt x="1924371" y="927281"/>
                  <a:pt x="1884151" y="985946"/>
                </a:cubicBezTo>
                <a:cubicBezTo>
                  <a:pt x="1823319" y="1064940"/>
                  <a:pt x="1760995" y="1147017"/>
                  <a:pt x="1664812" y="1185606"/>
                </a:cubicBezTo>
                <a:cubicBezTo>
                  <a:pt x="1548521" y="1231713"/>
                  <a:pt x="1426288" y="1198933"/>
                  <a:pt x="1308540" y="1166879"/>
                </a:cubicBezTo>
                <a:cubicBezTo>
                  <a:pt x="1233151" y="1142691"/>
                  <a:pt x="1154858" y="1128858"/>
                  <a:pt x="1075805" y="1125804"/>
                </a:cubicBezTo>
                <a:cubicBezTo>
                  <a:pt x="916043" y="1127809"/>
                  <a:pt x="772328" y="1188797"/>
                  <a:pt x="676287" y="1289110"/>
                </a:cubicBezTo>
                <a:lnTo>
                  <a:pt x="640874" y="1339642"/>
                </a:lnTo>
                <a:lnTo>
                  <a:pt x="578241" y="1339642"/>
                </a:lnTo>
                <a:lnTo>
                  <a:pt x="623922" y="1277958"/>
                </a:lnTo>
                <a:cubicBezTo>
                  <a:pt x="728334" y="1158135"/>
                  <a:pt x="891010" y="1085042"/>
                  <a:pt x="1072625" y="1082852"/>
                </a:cubicBezTo>
                <a:cubicBezTo>
                  <a:pt x="1156687" y="1085818"/>
                  <a:pt x="1240011" y="1100439"/>
                  <a:pt x="1320121" y="1126361"/>
                </a:cubicBezTo>
                <a:cubicBezTo>
                  <a:pt x="1435731" y="1157839"/>
                  <a:pt x="1544727" y="1188018"/>
                  <a:pt x="1648269" y="1147240"/>
                </a:cubicBezTo>
                <a:cubicBezTo>
                  <a:pt x="1732500" y="1113350"/>
                  <a:pt x="1788513" y="1040223"/>
                  <a:pt x="1847769" y="962434"/>
                </a:cubicBezTo>
                <a:cubicBezTo>
                  <a:pt x="1890794" y="900167"/>
                  <a:pt x="1942735" y="844515"/>
                  <a:pt x="2001948" y="797250"/>
                </a:cubicBezTo>
                <a:cubicBezTo>
                  <a:pt x="2081042" y="739962"/>
                  <a:pt x="2161341" y="714303"/>
                  <a:pt x="2242038" y="708261"/>
                </a:cubicBezTo>
                <a:close/>
                <a:moveTo>
                  <a:pt x="2229142" y="568378"/>
                </a:moveTo>
                <a:cubicBezTo>
                  <a:pt x="2369085" y="557932"/>
                  <a:pt x="2510023" y="604537"/>
                  <a:pt x="2647467" y="650948"/>
                </a:cubicBezTo>
                <a:cubicBezTo>
                  <a:pt x="2816699" y="706239"/>
                  <a:pt x="2991779" y="763414"/>
                  <a:pt x="3158063" y="710958"/>
                </a:cubicBezTo>
                <a:cubicBezTo>
                  <a:pt x="3528693" y="594384"/>
                  <a:pt x="3848697" y="493428"/>
                  <a:pt x="4158533" y="938695"/>
                </a:cubicBezTo>
                <a:cubicBezTo>
                  <a:pt x="4234402" y="1054882"/>
                  <a:pt x="4299864" y="1177483"/>
                  <a:pt x="4354159" y="1305069"/>
                </a:cubicBezTo>
                <a:lnTo>
                  <a:pt x="4371068" y="1339642"/>
                </a:lnTo>
                <a:lnTo>
                  <a:pt x="4322470" y="1339642"/>
                </a:lnTo>
                <a:lnTo>
                  <a:pt x="4312230" y="1318695"/>
                </a:lnTo>
                <a:cubicBezTo>
                  <a:pt x="4258870" y="1193561"/>
                  <a:pt x="4194731" y="1073243"/>
                  <a:pt x="4120552" y="959068"/>
                </a:cubicBezTo>
                <a:cubicBezTo>
                  <a:pt x="3846194" y="562885"/>
                  <a:pt x="3581989" y="621852"/>
                  <a:pt x="3174002" y="750529"/>
                </a:cubicBezTo>
                <a:cubicBezTo>
                  <a:pt x="2993813" y="806741"/>
                  <a:pt x="2811322" y="747894"/>
                  <a:pt x="2635073" y="690143"/>
                </a:cubicBezTo>
                <a:cubicBezTo>
                  <a:pt x="2497782" y="645288"/>
                  <a:pt x="2365208" y="601988"/>
                  <a:pt x="2236266" y="611260"/>
                </a:cubicBezTo>
                <a:cubicBezTo>
                  <a:pt x="2158899" y="616824"/>
                  <a:pt x="2082840" y="641315"/>
                  <a:pt x="2007854" y="695750"/>
                </a:cubicBezTo>
                <a:cubicBezTo>
                  <a:pt x="1950013" y="742624"/>
                  <a:pt x="1899289" y="797498"/>
                  <a:pt x="1857163" y="858762"/>
                </a:cubicBezTo>
                <a:cubicBezTo>
                  <a:pt x="1794447" y="941629"/>
                  <a:pt x="1727078" y="1026091"/>
                  <a:pt x="1629166" y="1067219"/>
                </a:cubicBezTo>
                <a:cubicBezTo>
                  <a:pt x="1508830" y="1115665"/>
                  <a:pt x="1380791" y="1080962"/>
                  <a:pt x="1258557" y="1048181"/>
                </a:cubicBezTo>
                <a:cubicBezTo>
                  <a:pt x="1180047" y="1022937"/>
                  <a:pt x="1098461" y="1008507"/>
                  <a:pt x="1016100" y="1005233"/>
                </a:cubicBezTo>
                <a:cubicBezTo>
                  <a:pt x="792054" y="1008742"/>
                  <a:pt x="598282" y="1120424"/>
                  <a:pt x="513133" y="1294746"/>
                </a:cubicBezTo>
                <a:cubicBezTo>
                  <a:pt x="508759" y="1303689"/>
                  <a:pt x="504599" y="1312215"/>
                  <a:pt x="500227" y="1321158"/>
                </a:cubicBezTo>
                <a:lnTo>
                  <a:pt x="495243" y="1339642"/>
                </a:lnTo>
                <a:lnTo>
                  <a:pt x="450534" y="1339642"/>
                </a:lnTo>
                <a:lnTo>
                  <a:pt x="460446" y="1303639"/>
                </a:lnTo>
                <a:cubicBezTo>
                  <a:pt x="544095" y="1097779"/>
                  <a:pt x="761643" y="963124"/>
                  <a:pt x="1014814" y="960367"/>
                </a:cubicBezTo>
                <a:cubicBezTo>
                  <a:pt x="1101655" y="963436"/>
                  <a:pt x="1187671" y="978463"/>
                  <a:pt x="1270481" y="1004958"/>
                </a:cubicBezTo>
                <a:cubicBezTo>
                  <a:pt x="1390956" y="1037374"/>
                  <a:pt x="1505029" y="1068073"/>
                  <a:pt x="1610677" y="1026908"/>
                </a:cubicBezTo>
                <a:cubicBezTo>
                  <a:pt x="1698972" y="991630"/>
                  <a:pt x="1757287" y="914804"/>
                  <a:pt x="1819218" y="833517"/>
                </a:cubicBezTo>
                <a:cubicBezTo>
                  <a:pt x="1863890" y="768555"/>
                  <a:pt x="1917797" y="710516"/>
                  <a:pt x="1979292" y="661166"/>
                </a:cubicBezTo>
                <a:cubicBezTo>
                  <a:pt x="2061569" y="601452"/>
                  <a:pt x="2145177" y="574647"/>
                  <a:pt x="2229142" y="568378"/>
                </a:cubicBezTo>
                <a:close/>
                <a:moveTo>
                  <a:pt x="2305269" y="425686"/>
                </a:moveTo>
                <a:cubicBezTo>
                  <a:pt x="2422117" y="433852"/>
                  <a:pt x="2539451" y="472197"/>
                  <a:pt x="2654552" y="509677"/>
                </a:cubicBezTo>
                <a:cubicBezTo>
                  <a:pt x="2830422" y="567221"/>
                  <a:pt x="3012695" y="626481"/>
                  <a:pt x="3186334" y="571835"/>
                </a:cubicBezTo>
                <a:cubicBezTo>
                  <a:pt x="3571658" y="449931"/>
                  <a:pt x="3904047" y="345396"/>
                  <a:pt x="4224138" y="806267"/>
                </a:cubicBezTo>
                <a:cubicBezTo>
                  <a:pt x="4302112" y="926806"/>
                  <a:pt x="4369436" y="1053841"/>
                  <a:pt x="4425360" y="1185945"/>
                </a:cubicBezTo>
                <a:lnTo>
                  <a:pt x="4500500" y="1339642"/>
                </a:lnTo>
                <a:lnTo>
                  <a:pt x="4448278" y="1339642"/>
                </a:lnTo>
                <a:lnTo>
                  <a:pt x="4382521" y="1205385"/>
                </a:lnTo>
                <a:cubicBezTo>
                  <a:pt x="4327021" y="1075320"/>
                  <a:pt x="4260352" y="950240"/>
                  <a:pt x="4183293" y="831508"/>
                </a:cubicBezTo>
                <a:cubicBezTo>
                  <a:pt x="3897473" y="419186"/>
                  <a:pt x="3622832" y="480729"/>
                  <a:pt x="3198082" y="615083"/>
                </a:cubicBezTo>
                <a:cubicBezTo>
                  <a:pt x="3009927" y="674686"/>
                  <a:pt x="2820813" y="612587"/>
                  <a:pt x="2637750" y="552958"/>
                </a:cubicBezTo>
                <a:cubicBezTo>
                  <a:pt x="2495601" y="506307"/>
                  <a:pt x="2357616" y="461164"/>
                  <a:pt x="2223041" y="470786"/>
                </a:cubicBezTo>
                <a:cubicBezTo>
                  <a:pt x="2142297" y="476559"/>
                  <a:pt x="2062779" y="502048"/>
                  <a:pt x="1984327" y="558755"/>
                </a:cubicBezTo>
                <a:cubicBezTo>
                  <a:pt x="1924213" y="607724"/>
                  <a:pt x="1871486" y="665028"/>
                  <a:pt x="1827700" y="728977"/>
                </a:cubicBezTo>
                <a:cubicBezTo>
                  <a:pt x="1762311" y="815340"/>
                  <a:pt x="1693849" y="904041"/>
                  <a:pt x="1590710" y="945981"/>
                </a:cubicBezTo>
                <a:cubicBezTo>
                  <a:pt x="1465542" y="996396"/>
                  <a:pt x="1333606" y="960751"/>
                  <a:pt x="1205903" y="926291"/>
                </a:cubicBezTo>
                <a:cubicBezTo>
                  <a:pt x="1124825" y="900842"/>
                  <a:pt x="1040750" y="886274"/>
                  <a:pt x="955882" y="883003"/>
                </a:cubicBezTo>
                <a:cubicBezTo>
                  <a:pt x="724057" y="886586"/>
                  <a:pt x="523964" y="1003319"/>
                  <a:pt x="435794" y="1183838"/>
                </a:cubicBezTo>
                <a:cubicBezTo>
                  <a:pt x="431241" y="1193154"/>
                  <a:pt x="426690" y="1202469"/>
                  <a:pt x="422141" y="1211789"/>
                </a:cubicBezTo>
                <a:lnTo>
                  <a:pt x="387770" y="1339642"/>
                </a:lnTo>
                <a:lnTo>
                  <a:pt x="338844" y="1339642"/>
                </a:lnTo>
                <a:lnTo>
                  <a:pt x="377709" y="1195867"/>
                </a:lnTo>
                <a:cubicBezTo>
                  <a:pt x="464157" y="982273"/>
                  <a:pt x="691312" y="839817"/>
                  <a:pt x="953030" y="836399"/>
                </a:cubicBezTo>
                <a:cubicBezTo>
                  <a:pt x="1043797" y="839584"/>
                  <a:pt x="1133679" y="855371"/>
                  <a:pt x="1220176" y="883227"/>
                </a:cubicBezTo>
                <a:cubicBezTo>
                  <a:pt x="1345707" y="917157"/>
                  <a:pt x="1464427" y="949206"/>
                  <a:pt x="1575691" y="904494"/>
                </a:cubicBezTo>
                <a:cubicBezTo>
                  <a:pt x="1667254" y="867456"/>
                  <a:pt x="1729587" y="787331"/>
                  <a:pt x="1792670" y="702724"/>
                </a:cubicBezTo>
                <a:cubicBezTo>
                  <a:pt x="1838978" y="634973"/>
                  <a:pt x="1894971" y="574348"/>
                  <a:pt x="1958903" y="522749"/>
                </a:cubicBezTo>
                <a:cubicBezTo>
                  <a:pt x="2072061" y="439528"/>
                  <a:pt x="2188422" y="417519"/>
                  <a:pt x="2305269" y="425686"/>
                </a:cubicBezTo>
                <a:close/>
                <a:moveTo>
                  <a:pt x="2296541" y="283594"/>
                </a:moveTo>
                <a:cubicBezTo>
                  <a:pt x="2417207" y="291870"/>
                  <a:pt x="2538103" y="331337"/>
                  <a:pt x="2656415" y="370156"/>
                </a:cubicBezTo>
                <a:cubicBezTo>
                  <a:pt x="2839477" y="429785"/>
                  <a:pt x="3028985" y="491094"/>
                  <a:pt x="3209568" y="434094"/>
                </a:cubicBezTo>
                <a:cubicBezTo>
                  <a:pt x="3609959" y="307064"/>
                  <a:pt x="3953936" y="196625"/>
                  <a:pt x="4286840" y="675792"/>
                </a:cubicBezTo>
                <a:cubicBezTo>
                  <a:pt x="4368467" y="801317"/>
                  <a:pt x="4439024" y="933634"/>
                  <a:pt x="4497761" y="1071241"/>
                </a:cubicBezTo>
                <a:cubicBezTo>
                  <a:pt x="4536149" y="1154930"/>
                  <a:pt x="4575929" y="1240733"/>
                  <a:pt x="4619726" y="1323237"/>
                </a:cubicBezTo>
                <a:lnTo>
                  <a:pt x="4629789" y="1339642"/>
                </a:lnTo>
                <a:lnTo>
                  <a:pt x="4576126" y="1339642"/>
                </a:lnTo>
                <a:lnTo>
                  <a:pt x="4455127" y="1093212"/>
                </a:lnTo>
                <a:cubicBezTo>
                  <a:pt x="4397790" y="957803"/>
                  <a:pt x="4328803" y="827542"/>
                  <a:pt x="4248922" y="703924"/>
                </a:cubicBezTo>
                <a:cubicBezTo>
                  <a:pt x="3951895" y="275002"/>
                  <a:pt x="3665813" y="339167"/>
                  <a:pt x="3224044" y="479652"/>
                </a:cubicBezTo>
                <a:cubicBezTo>
                  <a:pt x="3029363" y="541774"/>
                  <a:pt x="2832641" y="477424"/>
                  <a:pt x="2642383" y="415705"/>
                </a:cubicBezTo>
                <a:cubicBezTo>
                  <a:pt x="2493630" y="367087"/>
                  <a:pt x="2350211" y="320313"/>
                  <a:pt x="2210331" y="330745"/>
                </a:cubicBezTo>
                <a:cubicBezTo>
                  <a:pt x="2126403" y="337008"/>
                  <a:pt x="2043750" y="363865"/>
                  <a:pt x="1961982" y="423280"/>
                </a:cubicBezTo>
                <a:cubicBezTo>
                  <a:pt x="1899470" y="474223"/>
                  <a:pt x="1844698" y="533996"/>
                  <a:pt x="1799453" y="600666"/>
                </a:cubicBezTo>
                <a:cubicBezTo>
                  <a:pt x="1731567" y="690154"/>
                  <a:pt x="1662189" y="782718"/>
                  <a:pt x="1553978" y="826088"/>
                </a:cubicBezTo>
                <a:cubicBezTo>
                  <a:pt x="1423982" y="878476"/>
                  <a:pt x="1287559" y="840152"/>
                  <a:pt x="1154461" y="805882"/>
                </a:cubicBezTo>
                <a:cubicBezTo>
                  <a:pt x="1070023" y="778368"/>
                  <a:pt x="982186" y="762677"/>
                  <a:pt x="893534" y="759193"/>
                </a:cubicBezTo>
                <a:cubicBezTo>
                  <a:pt x="652961" y="762851"/>
                  <a:pt x="445540" y="884678"/>
                  <a:pt x="353744" y="1072603"/>
                </a:cubicBezTo>
                <a:lnTo>
                  <a:pt x="339166" y="1102465"/>
                </a:lnTo>
                <a:cubicBezTo>
                  <a:pt x="316078" y="1165761"/>
                  <a:pt x="298654" y="1230919"/>
                  <a:pt x="287017" y="1297282"/>
                </a:cubicBezTo>
                <a:lnTo>
                  <a:pt x="276469" y="1339642"/>
                </a:lnTo>
                <a:lnTo>
                  <a:pt x="229472" y="1339642"/>
                </a:lnTo>
                <a:lnTo>
                  <a:pt x="242464" y="1287543"/>
                </a:lnTo>
                <a:cubicBezTo>
                  <a:pt x="254233" y="1218198"/>
                  <a:pt x="272432" y="1150129"/>
                  <a:pt x="296841" y="1084210"/>
                </a:cubicBezTo>
                <a:cubicBezTo>
                  <a:pt x="385923" y="862261"/>
                  <a:pt x="621011" y="716456"/>
                  <a:pt x="894530" y="711619"/>
                </a:cubicBezTo>
                <a:cubicBezTo>
                  <a:pt x="988176" y="714925"/>
                  <a:pt x="1080931" y="731139"/>
                  <a:pt x="1170229" y="759740"/>
                </a:cubicBezTo>
                <a:cubicBezTo>
                  <a:pt x="1300997" y="794809"/>
                  <a:pt x="1426530" y="828739"/>
                  <a:pt x="1540117" y="781279"/>
                </a:cubicBezTo>
                <a:cubicBezTo>
                  <a:pt x="1635704" y="742893"/>
                  <a:pt x="1696857" y="658293"/>
                  <a:pt x="1765714" y="570749"/>
                </a:cubicBezTo>
                <a:cubicBezTo>
                  <a:pt x="1813839" y="500547"/>
                  <a:pt x="1871851" y="437741"/>
                  <a:pt x="1938046" y="384192"/>
                </a:cubicBezTo>
                <a:cubicBezTo>
                  <a:pt x="2055440" y="298235"/>
                  <a:pt x="2175874" y="275318"/>
                  <a:pt x="2296541" y="283594"/>
                </a:cubicBezTo>
                <a:close/>
                <a:moveTo>
                  <a:pt x="2288083" y="143356"/>
                </a:moveTo>
                <a:cubicBezTo>
                  <a:pt x="2413499" y="151797"/>
                  <a:pt x="2539254" y="192690"/>
                  <a:pt x="2662920" y="232913"/>
                </a:cubicBezTo>
                <a:cubicBezTo>
                  <a:pt x="2853216" y="294591"/>
                  <a:pt x="3049523" y="358775"/>
                  <a:pt x="3237262" y="299006"/>
                </a:cubicBezTo>
                <a:cubicBezTo>
                  <a:pt x="3652915" y="165481"/>
                  <a:pt x="4010584" y="51704"/>
                  <a:pt x="4354202" y="548548"/>
                </a:cubicBezTo>
                <a:cubicBezTo>
                  <a:pt x="4438726" y="678725"/>
                  <a:pt x="4511737" y="815967"/>
                  <a:pt x="4572458" y="958664"/>
                </a:cubicBezTo>
                <a:cubicBezTo>
                  <a:pt x="4612436" y="1045046"/>
                  <a:pt x="4653409" y="1134329"/>
                  <a:pt x="4699557" y="1218937"/>
                </a:cubicBezTo>
                <a:lnTo>
                  <a:pt x="4771954" y="1339642"/>
                </a:lnTo>
                <a:lnTo>
                  <a:pt x="4718922" y="1339642"/>
                </a:lnTo>
                <a:lnTo>
                  <a:pt x="4660442" y="1241642"/>
                </a:lnTo>
                <a:cubicBezTo>
                  <a:pt x="4613478" y="1155705"/>
                  <a:pt x="4571929" y="1065637"/>
                  <a:pt x="4531927" y="978300"/>
                </a:cubicBezTo>
                <a:cubicBezTo>
                  <a:pt x="4472259" y="838165"/>
                  <a:pt x="4400427" y="703458"/>
                  <a:pt x="4317271" y="575685"/>
                </a:cubicBezTo>
                <a:cubicBezTo>
                  <a:pt x="4008961" y="130248"/>
                  <a:pt x="3712264" y="197360"/>
                  <a:pt x="3252885" y="344187"/>
                </a:cubicBezTo>
                <a:cubicBezTo>
                  <a:pt x="3051222" y="408704"/>
                  <a:pt x="2847346" y="342227"/>
                  <a:pt x="2650032" y="278087"/>
                </a:cubicBezTo>
                <a:cubicBezTo>
                  <a:pt x="2495105" y="227912"/>
                  <a:pt x="2345940" y="178686"/>
                  <a:pt x="2200639" y="189132"/>
                </a:cubicBezTo>
                <a:cubicBezTo>
                  <a:pt x="2113458" y="195401"/>
                  <a:pt x="2027668" y="223150"/>
                  <a:pt x="1942860" y="285068"/>
                </a:cubicBezTo>
                <a:cubicBezTo>
                  <a:pt x="1878357" y="337907"/>
                  <a:pt x="1821696" y="399601"/>
                  <a:pt x="1774581" y="468285"/>
                </a:cubicBezTo>
                <a:cubicBezTo>
                  <a:pt x="1704397" y="561479"/>
                  <a:pt x="1633512" y="658116"/>
                  <a:pt x="1520489" y="702465"/>
                </a:cubicBezTo>
                <a:cubicBezTo>
                  <a:pt x="1386079" y="756989"/>
                  <a:pt x="1244184" y="718935"/>
                  <a:pt x="1106776" y="681608"/>
                </a:cubicBezTo>
                <a:cubicBezTo>
                  <a:pt x="1018810" y="653742"/>
                  <a:pt x="927511" y="637916"/>
                  <a:pt x="835384" y="634592"/>
                </a:cubicBezTo>
                <a:cubicBezTo>
                  <a:pt x="585515" y="638502"/>
                  <a:pt x="369598" y="764843"/>
                  <a:pt x="274386" y="959754"/>
                </a:cubicBezTo>
                <a:cubicBezTo>
                  <a:pt x="269223" y="970348"/>
                  <a:pt x="264102" y="980829"/>
                  <a:pt x="259028" y="991198"/>
                </a:cubicBezTo>
                <a:cubicBezTo>
                  <a:pt x="234948" y="1056808"/>
                  <a:pt x="216958" y="1124458"/>
                  <a:pt x="205220" y="1193366"/>
                </a:cubicBezTo>
                <a:lnTo>
                  <a:pt x="169050" y="1339642"/>
                </a:lnTo>
                <a:lnTo>
                  <a:pt x="121075" y="1339642"/>
                </a:lnTo>
                <a:lnTo>
                  <a:pt x="159347" y="1184383"/>
                </a:lnTo>
                <a:cubicBezTo>
                  <a:pt x="171152" y="1112428"/>
                  <a:pt x="189514" y="1041715"/>
                  <a:pt x="214214" y="973121"/>
                </a:cubicBezTo>
                <a:cubicBezTo>
                  <a:pt x="308845" y="744759"/>
                  <a:pt x="551587" y="592147"/>
                  <a:pt x="832514" y="588985"/>
                </a:cubicBezTo>
                <a:cubicBezTo>
                  <a:pt x="929572" y="592223"/>
                  <a:pt x="1025710" y="608809"/>
                  <a:pt x="1118325" y="638185"/>
                </a:cubicBezTo>
                <a:cubicBezTo>
                  <a:pt x="1254155" y="674771"/>
                  <a:pt x="1382413" y="709060"/>
                  <a:pt x="1502369" y="660409"/>
                </a:cubicBezTo>
                <a:cubicBezTo>
                  <a:pt x="1601647" y="620436"/>
                  <a:pt x="1667429" y="533282"/>
                  <a:pt x="1736828" y="441668"/>
                </a:cubicBezTo>
                <a:cubicBezTo>
                  <a:pt x="1786501" y="368909"/>
                  <a:pt x="1846652" y="303802"/>
                  <a:pt x="1915297" y="248487"/>
                </a:cubicBezTo>
                <a:cubicBezTo>
                  <a:pt x="2037595" y="158918"/>
                  <a:pt x="2162668" y="134912"/>
                  <a:pt x="2288083" y="143356"/>
                </a:cubicBezTo>
                <a:close/>
                <a:moveTo>
                  <a:pt x="2281064" y="1571"/>
                </a:moveTo>
                <a:cubicBezTo>
                  <a:pt x="2410776" y="10127"/>
                  <a:pt x="2540766" y="52245"/>
                  <a:pt x="2668614" y="93804"/>
                </a:cubicBezTo>
                <a:cubicBezTo>
                  <a:pt x="2865884" y="157980"/>
                  <a:pt x="3069803" y="224419"/>
                  <a:pt x="3263909" y="161511"/>
                </a:cubicBezTo>
                <a:cubicBezTo>
                  <a:pt x="3695045" y="24969"/>
                  <a:pt x="4065290" y="-95707"/>
                  <a:pt x="4420714" y="419476"/>
                </a:cubicBezTo>
                <a:cubicBezTo>
                  <a:pt x="4508706" y="554385"/>
                  <a:pt x="4584765" y="696652"/>
                  <a:pt x="4648059" y="844622"/>
                </a:cubicBezTo>
                <a:cubicBezTo>
                  <a:pt x="4689448" y="934070"/>
                  <a:pt x="4731616" y="1026832"/>
                  <a:pt x="4779769" y="1114299"/>
                </a:cubicBezTo>
                <a:cubicBezTo>
                  <a:pt x="4806962" y="1164018"/>
                  <a:pt x="4835979" y="1212448"/>
                  <a:pt x="4866635" y="1259696"/>
                </a:cubicBezTo>
                <a:lnTo>
                  <a:pt x="4922532" y="1339642"/>
                </a:lnTo>
                <a:lnTo>
                  <a:pt x="4863031" y="1339642"/>
                </a:lnTo>
                <a:lnTo>
                  <a:pt x="4823717" y="1283145"/>
                </a:lnTo>
                <a:cubicBezTo>
                  <a:pt x="4792694" y="1235083"/>
                  <a:pt x="4763317" y="1185779"/>
                  <a:pt x="4735771" y="1135116"/>
                </a:cubicBezTo>
                <a:cubicBezTo>
                  <a:pt x="4686844" y="1046283"/>
                  <a:pt x="4644059" y="952771"/>
                  <a:pt x="4602471" y="862744"/>
                </a:cubicBezTo>
                <a:cubicBezTo>
                  <a:pt x="4541842" y="717099"/>
                  <a:pt x="4468374" y="577085"/>
                  <a:pt x="4382986" y="444293"/>
                </a:cubicBezTo>
                <a:cubicBezTo>
                  <a:pt x="4063249" y="-17328"/>
                  <a:pt x="3753193" y="51419"/>
                  <a:pt x="3279524" y="204741"/>
                </a:cubicBezTo>
                <a:cubicBezTo>
                  <a:pt x="3070502" y="271443"/>
                  <a:pt x="2859396" y="202923"/>
                  <a:pt x="2654930" y="136657"/>
                </a:cubicBezTo>
                <a:cubicBezTo>
                  <a:pt x="2527083" y="95101"/>
                  <a:pt x="2402685" y="54638"/>
                  <a:pt x="2281167" y="46127"/>
                </a:cubicBezTo>
                <a:cubicBezTo>
                  <a:pt x="2159649" y="37616"/>
                  <a:pt x="2041012" y="61054"/>
                  <a:pt x="1924684" y="147296"/>
                </a:cubicBezTo>
                <a:cubicBezTo>
                  <a:pt x="1857316" y="202286"/>
                  <a:pt x="1798300" y="266771"/>
                  <a:pt x="1749527" y="338685"/>
                </a:cubicBezTo>
                <a:cubicBezTo>
                  <a:pt x="1676842" y="434998"/>
                  <a:pt x="1601940" y="534935"/>
                  <a:pt x="1486021" y="581244"/>
                </a:cubicBezTo>
                <a:cubicBezTo>
                  <a:pt x="1346958" y="637366"/>
                  <a:pt x="1199826" y="598172"/>
                  <a:pt x="1057560" y="559913"/>
                </a:cubicBezTo>
                <a:cubicBezTo>
                  <a:pt x="966136" y="530591"/>
                  <a:pt x="871113" y="513986"/>
                  <a:pt x="775244" y="510493"/>
                </a:cubicBezTo>
                <a:cubicBezTo>
                  <a:pt x="516074" y="514643"/>
                  <a:pt x="292454" y="645877"/>
                  <a:pt x="193652" y="848147"/>
                </a:cubicBezTo>
                <a:cubicBezTo>
                  <a:pt x="188319" y="859046"/>
                  <a:pt x="182845" y="870277"/>
                  <a:pt x="177512" y="881175"/>
                </a:cubicBezTo>
                <a:cubicBezTo>
                  <a:pt x="152795" y="949439"/>
                  <a:pt x="134569" y="1019894"/>
                  <a:pt x="123038" y="1091647"/>
                </a:cubicBezTo>
                <a:cubicBezTo>
                  <a:pt x="111974" y="1153504"/>
                  <a:pt x="96838" y="1214561"/>
                  <a:pt x="77759" y="1274396"/>
                </a:cubicBezTo>
                <a:lnTo>
                  <a:pt x="51621" y="1339642"/>
                </a:lnTo>
                <a:lnTo>
                  <a:pt x="0" y="1339642"/>
                </a:lnTo>
                <a:lnTo>
                  <a:pt x="31987" y="1260224"/>
                </a:lnTo>
                <a:cubicBezTo>
                  <a:pt x="50101" y="1202181"/>
                  <a:pt x="64605" y="1143084"/>
                  <a:pt x="75393" y="1083296"/>
                </a:cubicBezTo>
                <a:cubicBezTo>
                  <a:pt x="87933" y="1009011"/>
                  <a:pt x="107377" y="936073"/>
                  <a:pt x="133495" y="865419"/>
                </a:cubicBezTo>
                <a:cubicBezTo>
                  <a:pt x="231153" y="627909"/>
                  <a:pt x="480850" y="470002"/>
                  <a:pt x="772988" y="465629"/>
                </a:cubicBezTo>
                <a:cubicBezTo>
                  <a:pt x="873354" y="468776"/>
                  <a:pt x="972818" y="485988"/>
                  <a:pt x="1068518" y="516697"/>
                </a:cubicBezTo>
                <a:cubicBezTo>
                  <a:pt x="1209204" y="554215"/>
                  <a:pt x="1342522" y="590021"/>
                  <a:pt x="1467136" y="539775"/>
                </a:cubicBezTo>
                <a:cubicBezTo>
                  <a:pt x="1570453" y="497460"/>
                  <a:pt x="1638513" y="407595"/>
                  <a:pt x="1710391" y="311909"/>
                </a:cubicBezTo>
                <a:cubicBezTo>
                  <a:pt x="1761762" y="236192"/>
                  <a:pt x="1824046" y="168385"/>
                  <a:pt x="1895189" y="110726"/>
                </a:cubicBezTo>
                <a:cubicBezTo>
                  <a:pt x="2021920" y="18027"/>
                  <a:pt x="2151351" y="-6984"/>
                  <a:pt x="2281064" y="1571"/>
                </a:cubicBezTo>
                <a:close/>
              </a:path>
            </a:pathLst>
          </a:custGeom>
          <a:solidFill>
            <a:srgbClr val="435265"/>
          </a:solidFill>
          <a:ln w="468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9CF014E0-EECA-A705-F49F-6F08158D8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22784" y="3774140"/>
            <a:ext cx="4622006" cy="1350650"/>
          </a:xfrm>
          <a:custGeom>
            <a:avLst/>
            <a:gdLst>
              <a:gd name="connsiteX0" fmla="*/ 3498634 w 7742636"/>
              <a:gd name="connsiteY0" fmla="*/ 2257119 h 2262565"/>
              <a:gd name="connsiteX1" fmla="*/ 3528275 w 7742636"/>
              <a:gd name="connsiteY1" fmla="*/ 2262565 h 2262565"/>
              <a:gd name="connsiteX2" fmla="*/ 3424743 w 7742636"/>
              <a:gd name="connsiteY2" fmla="*/ 2262565 h 2262565"/>
              <a:gd name="connsiteX3" fmla="*/ 3442914 w 7742636"/>
              <a:gd name="connsiteY3" fmla="*/ 2259196 h 2262565"/>
              <a:gd name="connsiteX4" fmla="*/ 3498634 w 7742636"/>
              <a:gd name="connsiteY4" fmla="*/ 2257119 h 2262565"/>
              <a:gd name="connsiteX5" fmla="*/ 3506847 w 7742636"/>
              <a:gd name="connsiteY5" fmla="*/ 2119025 h 2262565"/>
              <a:gd name="connsiteX6" fmla="*/ 3650326 w 7742636"/>
              <a:gd name="connsiteY6" fmla="*/ 2168429 h 2262565"/>
              <a:gd name="connsiteX7" fmla="*/ 3743791 w 7742636"/>
              <a:gd name="connsiteY7" fmla="*/ 2260802 h 2262565"/>
              <a:gd name="connsiteX8" fmla="*/ 3745325 w 7742636"/>
              <a:gd name="connsiteY8" fmla="*/ 2262565 h 2262565"/>
              <a:gd name="connsiteX9" fmla="*/ 3681030 w 7742636"/>
              <a:gd name="connsiteY9" fmla="*/ 2262565 h 2262565"/>
              <a:gd name="connsiteX10" fmla="*/ 3626243 w 7742636"/>
              <a:gd name="connsiteY10" fmla="*/ 2204234 h 2262565"/>
              <a:gd name="connsiteX11" fmla="*/ 3502745 w 7742636"/>
              <a:gd name="connsiteY11" fmla="*/ 2163084 h 2262565"/>
              <a:gd name="connsiteX12" fmla="*/ 3285866 w 7742636"/>
              <a:gd name="connsiteY12" fmla="*/ 2209951 h 2262565"/>
              <a:gd name="connsiteX13" fmla="*/ 2981568 w 7742636"/>
              <a:gd name="connsiteY13" fmla="*/ 2248987 h 2262565"/>
              <a:gd name="connsiteX14" fmla="*/ 2579656 w 7742636"/>
              <a:gd name="connsiteY14" fmla="*/ 2252756 h 2262565"/>
              <a:gd name="connsiteX15" fmla="*/ 2568544 w 7742636"/>
              <a:gd name="connsiteY15" fmla="*/ 2262565 h 2262565"/>
              <a:gd name="connsiteX16" fmla="*/ 2499633 w 7742636"/>
              <a:gd name="connsiteY16" fmla="*/ 2262565 h 2262565"/>
              <a:gd name="connsiteX17" fmla="*/ 2560689 w 7742636"/>
              <a:gd name="connsiteY17" fmla="*/ 2211259 h 2262565"/>
              <a:gd name="connsiteX18" fmla="*/ 2992498 w 7742636"/>
              <a:gd name="connsiteY18" fmla="*/ 2207068 h 2262565"/>
              <a:gd name="connsiteX19" fmla="*/ 3268878 w 7742636"/>
              <a:gd name="connsiteY19" fmla="*/ 2168249 h 2262565"/>
              <a:gd name="connsiteX20" fmla="*/ 3506847 w 7742636"/>
              <a:gd name="connsiteY20" fmla="*/ 2119025 h 2262565"/>
              <a:gd name="connsiteX21" fmla="*/ 3519836 w 7742636"/>
              <a:gd name="connsiteY21" fmla="*/ 1976981 h 2262565"/>
              <a:gd name="connsiteX22" fmla="*/ 3672881 w 7742636"/>
              <a:gd name="connsiteY22" fmla="*/ 2030495 h 2262565"/>
              <a:gd name="connsiteX23" fmla="*/ 3770501 w 7742636"/>
              <a:gd name="connsiteY23" fmla="*/ 2131399 h 2262565"/>
              <a:gd name="connsiteX24" fmla="*/ 3891714 w 7742636"/>
              <a:gd name="connsiteY24" fmla="*/ 2239042 h 2262565"/>
              <a:gd name="connsiteX25" fmla="*/ 4089008 w 7742636"/>
              <a:gd name="connsiteY25" fmla="*/ 2224383 h 2262565"/>
              <a:gd name="connsiteX26" fmla="*/ 4244551 w 7742636"/>
              <a:gd name="connsiteY26" fmla="*/ 2196472 h 2262565"/>
              <a:gd name="connsiteX27" fmla="*/ 4445179 w 7742636"/>
              <a:gd name="connsiteY27" fmla="*/ 2247673 h 2262565"/>
              <a:gd name="connsiteX28" fmla="*/ 4463566 w 7742636"/>
              <a:gd name="connsiteY28" fmla="*/ 2262565 h 2262565"/>
              <a:gd name="connsiteX29" fmla="*/ 4361702 w 7742636"/>
              <a:gd name="connsiteY29" fmla="*/ 2262565 h 2262565"/>
              <a:gd name="connsiteX30" fmla="*/ 4332236 w 7742636"/>
              <a:gd name="connsiteY30" fmla="*/ 2250885 h 2262565"/>
              <a:gd name="connsiteX31" fmla="*/ 4244446 w 7742636"/>
              <a:gd name="connsiteY31" fmla="*/ 2241759 h 2262565"/>
              <a:gd name="connsiteX32" fmla="*/ 4172231 w 7742636"/>
              <a:gd name="connsiteY32" fmla="*/ 2250339 h 2262565"/>
              <a:gd name="connsiteX33" fmla="*/ 4124048 w 7742636"/>
              <a:gd name="connsiteY33" fmla="*/ 2262565 h 2262565"/>
              <a:gd name="connsiteX34" fmla="*/ 3845363 w 7742636"/>
              <a:gd name="connsiteY34" fmla="*/ 2262565 h 2262565"/>
              <a:gd name="connsiteX35" fmla="*/ 3796498 w 7742636"/>
              <a:gd name="connsiteY35" fmla="*/ 2230516 h 2262565"/>
              <a:gd name="connsiteX36" fmla="*/ 3734286 w 7742636"/>
              <a:gd name="connsiteY36" fmla="*/ 2159182 h 2262565"/>
              <a:gd name="connsiteX37" fmla="*/ 3645673 w 7742636"/>
              <a:gd name="connsiteY37" fmla="*/ 2067826 h 2262565"/>
              <a:gd name="connsiteX38" fmla="*/ 3512170 w 7742636"/>
              <a:gd name="connsiteY38" fmla="*/ 2022657 h 2262565"/>
              <a:gd name="connsiteX39" fmla="*/ 3279494 w 7742636"/>
              <a:gd name="connsiteY39" fmla="*/ 2072190 h 2262565"/>
              <a:gd name="connsiteX40" fmla="*/ 2953830 w 7742636"/>
              <a:gd name="connsiteY40" fmla="*/ 2113005 h 2262565"/>
              <a:gd name="connsiteX41" fmla="*/ 2400327 w 7742636"/>
              <a:gd name="connsiteY41" fmla="*/ 2244479 h 2262565"/>
              <a:gd name="connsiteX42" fmla="*/ 2390651 w 7742636"/>
              <a:gd name="connsiteY42" fmla="*/ 2262565 h 2262565"/>
              <a:gd name="connsiteX43" fmla="*/ 2341119 w 7742636"/>
              <a:gd name="connsiteY43" fmla="*/ 2262565 h 2262565"/>
              <a:gd name="connsiteX44" fmla="*/ 2364119 w 7742636"/>
              <a:gd name="connsiteY44" fmla="*/ 2219836 h 2262565"/>
              <a:gd name="connsiteX45" fmla="*/ 2967296 w 7742636"/>
              <a:gd name="connsiteY45" fmla="*/ 2069351 h 2262565"/>
              <a:gd name="connsiteX46" fmla="*/ 3265221 w 7742636"/>
              <a:gd name="connsiteY46" fmla="*/ 2029127 h 2262565"/>
              <a:gd name="connsiteX47" fmla="*/ 3519836 w 7742636"/>
              <a:gd name="connsiteY47" fmla="*/ 1976981 h 2262565"/>
              <a:gd name="connsiteX48" fmla="*/ 3532263 w 7742636"/>
              <a:gd name="connsiteY48" fmla="*/ 1834366 h 2262565"/>
              <a:gd name="connsiteX49" fmla="*/ 3695740 w 7742636"/>
              <a:gd name="connsiteY49" fmla="*/ 1891341 h 2262565"/>
              <a:gd name="connsiteX50" fmla="*/ 3800093 w 7742636"/>
              <a:gd name="connsiteY50" fmla="*/ 1999077 h 2262565"/>
              <a:gd name="connsiteX51" fmla="*/ 3929962 w 7742636"/>
              <a:gd name="connsiteY51" fmla="*/ 2115514 h 2262565"/>
              <a:gd name="connsiteX52" fmla="*/ 4141830 w 7742636"/>
              <a:gd name="connsiteY52" fmla="*/ 2100003 h 2262565"/>
              <a:gd name="connsiteX53" fmla="*/ 4307268 w 7742636"/>
              <a:gd name="connsiteY53" fmla="*/ 2070600 h 2262565"/>
              <a:gd name="connsiteX54" fmla="*/ 4520619 w 7742636"/>
              <a:gd name="connsiteY54" fmla="*/ 2125135 h 2262565"/>
              <a:gd name="connsiteX55" fmla="*/ 4606489 w 7742636"/>
              <a:gd name="connsiteY55" fmla="*/ 2195502 h 2262565"/>
              <a:gd name="connsiteX56" fmla="*/ 4651641 w 7742636"/>
              <a:gd name="connsiteY56" fmla="*/ 2262565 h 2262565"/>
              <a:gd name="connsiteX57" fmla="*/ 4593281 w 7742636"/>
              <a:gd name="connsiteY57" fmla="*/ 2262565 h 2262565"/>
              <a:gd name="connsiteX58" fmla="*/ 4561799 w 7742636"/>
              <a:gd name="connsiteY58" fmla="*/ 2220722 h 2262565"/>
              <a:gd name="connsiteX59" fmla="*/ 4486728 w 7742636"/>
              <a:gd name="connsiteY59" fmla="*/ 2163518 h 2262565"/>
              <a:gd name="connsiteX60" fmla="*/ 4304783 w 7742636"/>
              <a:gd name="connsiteY60" fmla="*/ 2118948 h 2262565"/>
              <a:gd name="connsiteX61" fmla="*/ 4151577 w 7742636"/>
              <a:gd name="connsiteY61" fmla="*/ 2145704 h 2262565"/>
              <a:gd name="connsiteX62" fmla="*/ 3910833 w 7742636"/>
              <a:gd name="connsiteY62" fmla="*/ 2159474 h 2262565"/>
              <a:gd name="connsiteX63" fmla="*/ 3760965 w 7742636"/>
              <a:gd name="connsiteY63" fmla="*/ 2028801 h 2262565"/>
              <a:gd name="connsiteX64" fmla="*/ 3665012 w 7742636"/>
              <a:gd name="connsiteY64" fmla="*/ 1931351 h 2262565"/>
              <a:gd name="connsiteX65" fmla="*/ 3522494 w 7742636"/>
              <a:gd name="connsiteY65" fmla="*/ 1882054 h 2262565"/>
              <a:gd name="connsiteX66" fmla="*/ 3272656 w 7742636"/>
              <a:gd name="connsiteY66" fmla="*/ 1934571 h 2262565"/>
              <a:gd name="connsiteX67" fmla="*/ 2925424 w 7742636"/>
              <a:gd name="connsiteY67" fmla="*/ 1977745 h 2262565"/>
              <a:gd name="connsiteX68" fmla="*/ 2333043 w 7742636"/>
              <a:gd name="connsiteY68" fmla="*/ 2116695 h 2262565"/>
              <a:gd name="connsiteX69" fmla="*/ 2254872 w 7742636"/>
              <a:gd name="connsiteY69" fmla="*/ 2262565 h 2262565"/>
              <a:gd name="connsiteX70" fmla="*/ 2204854 w 7742636"/>
              <a:gd name="connsiteY70" fmla="*/ 2262565 h 2262565"/>
              <a:gd name="connsiteX71" fmla="*/ 2297832 w 7742636"/>
              <a:gd name="connsiteY71" fmla="*/ 2089151 h 2262565"/>
              <a:gd name="connsiteX72" fmla="*/ 2942036 w 7742636"/>
              <a:gd name="connsiteY72" fmla="*/ 1931615 h 2262565"/>
              <a:gd name="connsiteX73" fmla="*/ 3259948 w 7742636"/>
              <a:gd name="connsiteY73" fmla="*/ 1889769 h 2262565"/>
              <a:gd name="connsiteX74" fmla="*/ 3532263 w 7742636"/>
              <a:gd name="connsiteY74" fmla="*/ 1834366 h 2262565"/>
              <a:gd name="connsiteX75" fmla="*/ 3541946 w 7742636"/>
              <a:gd name="connsiteY75" fmla="*/ 1694144 h 2262565"/>
              <a:gd name="connsiteX76" fmla="*/ 3714275 w 7742636"/>
              <a:gd name="connsiteY76" fmla="*/ 1755792 h 2262565"/>
              <a:gd name="connsiteX77" fmla="*/ 3824198 w 7742636"/>
              <a:gd name="connsiteY77" fmla="*/ 1868988 h 2262565"/>
              <a:gd name="connsiteX78" fmla="*/ 3962890 w 7742636"/>
              <a:gd name="connsiteY78" fmla="*/ 1993597 h 2262565"/>
              <a:gd name="connsiteX79" fmla="*/ 4189697 w 7742636"/>
              <a:gd name="connsiteY79" fmla="*/ 1978980 h 2262565"/>
              <a:gd name="connsiteX80" fmla="*/ 4364857 w 7742636"/>
              <a:gd name="connsiteY80" fmla="*/ 1947706 h 2262565"/>
              <a:gd name="connsiteX81" fmla="*/ 4590943 w 7742636"/>
              <a:gd name="connsiteY81" fmla="*/ 2006341 h 2262565"/>
              <a:gd name="connsiteX82" fmla="*/ 4747796 w 7742636"/>
              <a:gd name="connsiteY82" fmla="*/ 2178523 h 2262565"/>
              <a:gd name="connsiteX83" fmla="*/ 4772150 w 7742636"/>
              <a:gd name="connsiteY83" fmla="*/ 2262565 h 2262565"/>
              <a:gd name="connsiteX84" fmla="*/ 4723012 w 7742636"/>
              <a:gd name="connsiteY84" fmla="*/ 2262565 h 2262565"/>
              <a:gd name="connsiteX85" fmla="*/ 4704149 w 7742636"/>
              <a:gd name="connsiteY85" fmla="*/ 2196024 h 2262565"/>
              <a:gd name="connsiteX86" fmla="*/ 4697715 w 7742636"/>
              <a:gd name="connsiteY86" fmla="*/ 2182838 h 2262565"/>
              <a:gd name="connsiteX87" fmla="*/ 4557612 w 7742636"/>
              <a:gd name="connsiteY87" fmla="*/ 2040843 h 2262565"/>
              <a:gd name="connsiteX88" fmla="*/ 4363368 w 7742636"/>
              <a:gd name="connsiteY88" fmla="*/ 1993155 h 2262565"/>
              <a:gd name="connsiteX89" fmla="*/ 4201200 w 7742636"/>
              <a:gd name="connsiteY89" fmla="*/ 2024317 h 2262565"/>
              <a:gd name="connsiteX90" fmla="*/ 3946259 w 7742636"/>
              <a:gd name="connsiteY90" fmla="*/ 2038734 h 2262565"/>
              <a:gd name="connsiteX91" fmla="*/ 3787775 w 7742636"/>
              <a:gd name="connsiteY91" fmla="*/ 1899306 h 2262565"/>
              <a:gd name="connsiteX92" fmla="*/ 3687661 w 7742636"/>
              <a:gd name="connsiteY92" fmla="*/ 1793330 h 2262565"/>
              <a:gd name="connsiteX93" fmla="*/ 3535488 w 7742636"/>
              <a:gd name="connsiteY93" fmla="*/ 1740216 h 2262565"/>
              <a:gd name="connsiteX94" fmla="*/ 3268933 w 7742636"/>
              <a:gd name="connsiteY94" fmla="*/ 1795981 h 2262565"/>
              <a:gd name="connsiteX95" fmla="*/ 2900710 w 7742636"/>
              <a:gd name="connsiteY95" fmla="*/ 1840729 h 2262565"/>
              <a:gd name="connsiteX96" fmla="*/ 2268662 w 7742636"/>
              <a:gd name="connsiteY96" fmla="*/ 1987523 h 2262565"/>
              <a:gd name="connsiteX97" fmla="*/ 2138220 w 7742636"/>
              <a:gd name="connsiteY97" fmla="*/ 2231097 h 2262565"/>
              <a:gd name="connsiteX98" fmla="*/ 2122707 w 7742636"/>
              <a:gd name="connsiteY98" fmla="*/ 2262565 h 2262565"/>
              <a:gd name="connsiteX99" fmla="*/ 2069710 w 7742636"/>
              <a:gd name="connsiteY99" fmla="*/ 2262565 h 2262565"/>
              <a:gd name="connsiteX100" fmla="*/ 2095602 w 7742636"/>
              <a:gd name="connsiteY100" fmla="*/ 2210122 h 2262565"/>
              <a:gd name="connsiteX101" fmla="*/ 2230702 w 7742636"/>
              <a:gd name="connsiteY101" fmla="*/ 1961298 h 2262565"/>
              <a:gd name="connsiteX102" fmla="*/ 2914238 w 7742636"/>
              <a:gd name="connsiteY102" fmla="*/ 1796159 h 2262565"/>
              <a:gd name="connsiteX103" fmla="*/ 3254266 w 7742636"/>
              <a:gd name="connsiteY103" fmla="*/ 1752127 h 2262565"/>
              <a:gd name="connsiteX104" fmla="*/ 3541946 w 7742636"/>
              <a:gd name="connsiteY104" fmla="*/ 1694144 h 2262565"/>
              <a:gd name="connsiteX105" fmla="*/ 3552686 w 7742636"/>
              <a:gd name="connsiteY105" fmla="*/ 1552306 h 2262565"/>
              <a:gd name="connsiteX106" fmla="*/ 3734684 w 7742636"/>
              <a:gd name="connsiteY106" fmla="*/ 1617899 h 2262565"/>
              <a:gd name="connsiteX107" fmla="*/ 3851705 w 7742636"/>
              <a:gd name="connsiteY107" fmla="*/ 1739677 h 2262565"/>
              <a:gd name="connsiteX108" fmla="*/ 3999015 w 7742636"/>
              <a:gd name="connsiteY108" fmla="*/ 1873040 h 2262565"/>
              <a:gd name="connsiteX109" fmla="*/ 4239414 w 7742636"/>
              <a:gd name="connsiteY109" fmla="*/ 1856570 h 2262565"/>
              <a:gd name="connsiteX110" fmla="*/ 4424881 w 7742636"/>
              <a:gd name="connsiteY110" fmla="*/ 1823638 h 2262565"/>
              <a:gd name="connsiteX111" fmla="*/ 4829044 w 7742636"/>
              <a:gd name="connsiteY111" fmla="*/ 2069148 h 2262565"/>
              <a:gd name="connsiteX112" fmla="*/ 4867117 w 7742636"/>
              <a:gd name="connsiteY112" fmla="*/ 2202512 h 2262565"/>
              <a:gd name="connsiteX113" fmla="*/ 4882831 w 7742636"/>
              <a:gd name="connsiteY113" fmla="*/ 2262565 h 2262565"/>
              <a:gd name="connsiteX114" fmla="*/ 4837313 w 7742636"/>
              <a:gd name="connsiteY114" fmla="*/ 2262565 h 2262565"/>
              <a:gd name="connsiteX115" fmla="*/ 4824126 w 7742636"/>
              <a:gd name="connsiteY115" fmla="*/ 2212460 h 2262565"/>
              <a:gd name="connsiteX116" fmla="*/ 4787903 w 7742636"/>
              <a:gd name="connsiteY116" fmla="*/ 2085874 h 2262565"/>
              <a:gd name="connsiteX117" fmla="*/ 4780688 w 7742636"/>
              <a:gd name="connsiteY117" fmla="*/ 2071104 h 2262565"/>
              <a:gd name="connsiteX118" fmla="*/ 4632144 w 7742636"/>
              <a:gd name="connsiteY118" fmla="*/ 1919796 h 2262565"/>
              <a:gd name="connsiteX119" fmla="*/ 4425745 w 7742636"/>
              <a:gd name="connsiteY119" fmla="*/ 1868928 h 2262565"/>
              <a:gd name="connsiteX120" fmla="*/ 4252900 w 7742636"/>
              <a:gd name="connsiteY120" fmla="*/ 1900001 h 2262565"/>
              <a:gd name="connsiteX121" fmla="*/ 3983422 w 7742636"/>
              <a:gd name="connsiteY121" fmla="*/ 1915314 h 2262565"/>
              <a:gd name="connsiteX122" fmla="*/ 3814877 w 7742636"/>
              <a:gd name="connsiteY122" fmla="*/ 1768206 h 2262565"/>
              <a:gd name="connsiteX123" fmla="*/ 3707519 w 7742636"/>
              <a:gd name="connsiteY123" fmla="*/ 1655266 h 2262565"/>
              <a:gd name="connsiteX124" fmla="*/ 3546149 w 7742636"/>
              <a:gd name="connsiteY124" fmla="*/ 1598489 h 2262565"/>
              <a:gd name="connsiteX125" fmla="*/ 3262950 w 7742636"/>
              <a:gd name="connsiteY125" fmla="*/ 1656526 h 2262565"/>
              <a:gd name="connsiteX126" fmla="*/ 2872812 w 7742636"/>
              <a:gd name="connsiteY126" fmla="*/ 1702882 h 2262565"/>
              <a:gd name="connsiteX127" fmla="*/ 2201845 w 7742636"/>
              <a:gd name="connsiteY127" fmla="*/ 1857111 h 2262565"/>
              <a:gd name="connsiteX128" fmla="*/ 2064266 w 7742636"/>
              <a:gd name="connsiteY128" fmla="*/ 2116717 h 2262565"/>
              <a:gd name="connsiteX129" fmla="*/ 1992438 w 7742636"/>
              <a:gd name="connsiteY129" fmla="*/ 2262565 h 2262565"/>
              <a:gd name="connsiteX130" fmla="*/ 1941181 w 7742636"/>
              <a:gd name="connsiteY130" fmla="*/ 2262565 h 2262565"/>
              <a:gd name="connsiteX131" fmla="*/ 2021003 w 7742636"/>
              <a:gd name="connsiteY131" fmla="*/ 2099396 h 2262565"/>
              <a:gd name="connsiteX132" fmla="*/ 2163282 w 7742636"/>
              <a:gd name="connsiteY132" fmla="*/ 1834576 h 2262565"/>
              <a:gd name="connsiteX133" fmla="*/ 2886073 w 7742636"/>
              <a:gd name="connsiteY133" fmla="*/ 1661759 h 2262565"/>
              <a:gd name="connsiteX134" fmla="*/ 3249660 w 7742636"/>
              <a:gd name="connsiteY134" fmla="*/ 1614462 h 2262565"/>
              <a:gd name="connsiteX135" fmla="*/ 3552686 w 7742636"/>
              <a:gd name="connsiteY135" fmla="*/ 1552306 h 2262565"/>
              <a:gd name="connsiteX136" fmla="*/ 3564745 w 7742636"/>
              <a:gd name="connsiteY136" fmla="*/ 1411835 h 2262565"/>
              <a:gd name="connsiteX137" fmla="*/ 3756506 w 7742636"/>
              <a:gd name="connsiteY137" fmla="*/ 1481214 h 2262565"/>
              <a:gd name="connsiteX138" fmla="*/ 3879644 w 7742636"/>
              <a:gd name="connsiteY138" fmla="*/ 1610574 h 2262565"/>
              <a:gd name="connsiteX139" fmla="*/ 4035812 w 7742636"/>
              <a:gd name="connsiteY139" fmla="*/ 1752149 h 2262565"/>
              <a:gd name="connsiteX140" fmla="*/ 4290959 w 7742636"/>
              <a:gd name="connsiteY140" fmla="*/ 1735200 h 2262565"/>
              <a:gd name="connsiteX141" fmla="*/ 4485772 w 7742636"/>
              <a:gd name="connsiteY141" fmla="*/ 1700604 h 2262565"/>
              <a:gd name="connsiteX142" fmla="*/ 4911268 w 7742636"/>
              <a:gd name="connsiteY142" fmla="*/ 1960154 h 2262565"/>
              <a:gd name="connsiteX143" fmla="*/ 4951211 w 7742636"/>
              <a:gd name="connsiteY143" fmla="*/ 2101289 h 2262565"/>
              <a:gd name="connsiteX144" fmla="*/ 4980390 w 7742636"/>
              <a:gd name="connsiteY144" fmla="*/ 2213487 h 2262565"/>
              <a:gd name="connsiteX145" fmla="*/ 5003866 w 7742636"/>
              <a:gd name="connsiteY145" fmla="*/ 2262565 h 2262565"/>
              <a:gd name="connsiteX146" fmla="*/ 4951457 w 7742636"/>
              <a:gd name="connsiteY146" fmla="*/ 2262565 h 2262565"/>
              <a:gd name="connsiteX147" fmla="*/ 4934836 w 7742636"/>
              <a:gd name="connsiteY147" fmla="*/ 2228074 h 2262565"/>
              <a:gd name="connsiteX148" fmla="*/ 4903959 w 7742636"/>
              <a:gd name="connsiteY148" fmla="*/ 2110430 h 2262565"/>
              <a:gd name="connsiteX149" fmla="*/ 4866435 w 7742636"/>
              <a:gd name="connsiteY149" fmla="*/ 1977239 h 2262565"/>
              <a:gd name="connsiteX150" fmla="*/ 4858473 w 7742636"/>
              <a:gd name="connsiteY150" fmla="*/ 1960932 h 2262565"/>
              <a:gd name="connsiteX151" fmla="*/ 4701365 w 7742636"/>
              <a:gd name="connsiteY151" fmla="*/ 1800583 h 2262565"/>
              <a:gd name="connsiteX152" fmla="*/ 4482942 w 7742636"/>
              <a:gd name="connsiteY152" fmla="*/ 1746251 h 2262565"/>
              <a:gd name="connsiteX153" fmla="*/ 4300335 w 7742636"/>
              <a:gd name="connsiteY153" fmla="*/ 1779158 h 2262565"/>
              <a:gd name="connsiteX154" fmla="*/ 4017654 w 7742636"/>
              <a:gd name="connsiteY154" fmla="*/ 1794165 h 2262565"/>
              <a:gd name="connsiteX155" fmla="*/ 3842436 w 7742636"/>
              <a:gd name="connsiteY155" fmla="*/ 1639309 h 2262565"/>
              <a:gd name="connsiteX156" fmla="*/ 3729142 w 7742636"/>
              <a:gd name="connsiteY156" fmla="*/ 1519162 h 2262565"/>
              <a:gd name="connsiteX157" fmla="*/ 3557988 w 7742636"/>
              <a:gd name="connsiteY157" fmla="*/ 1457225 h 2262565"/>
              <a:gd name="connsiteX158" fmla="*/ 3258575 w 7742636"/>
              <a:gd name="connsiteY158" fmla="*/ 1519648 h 2262565"/>
              <a:gd name="connsiteX159" fmla="*/ 2847286 w 7742636"/>
              <a:gd name="connsiteY159" fmla="*/ 1568198 h 2262565"/>
              <a:gd name="connsiteX160" fmla="*/ 2136827 w 7742636"/>
              <a:gd name="connsiteY160" fmla="*/ 1730650 h 2262565"/>
              <a:gd name="connsiteX161" fmla="*/ 1990951 w 7742636"/>
              <a:gd name="connsiteY161" fmla="*/ 2002967 h 2262565"/>
              <a:gd name="connsiteX162" fmla="*/ 1903589 w 7742636"/>
              <a:gd name="connsiteY162" fmla="*/ 2181288 h 2262565"/>
              <a:gd name="connsiteX163" fmla="*/ 1851099 w 7742636"/>
              <a:gd name="connsiteY163" fmla="*/ 2262565 h 2262565"/>
              <a:gd name="connsiteX164" fmla="*/ 1796246 w 7742636"/>
              <a:gd name="connsiteY164" fmla="*/ 2262565 h 2262565"/>
              <a:gd name="connsiteX165" fmla="*/ 1863462 w 7742636"/>
              <a:gd name="connsiteY165" fmla="*/ 2158542 h 2262565"/>
              <a:gd name="connsiteX166" fmla="*/ 1949456 w 7742636"/>
              <a:gd name="connsiteY166" fmla="*/ 1983324 h 2262565"/>
              <a:gd name="connsiteX167" fmla="*/ 2099103 w 7742636"/>
              <a:gd name="connsiteY167" fmla="*/ 1703885 h 2262565"/>
              <a:gd name="connsiteX168" fmla="*/ 2861369 w 7742636"/>
              <a:gd name="connsiteY168" fmla="*/ 1523799 h 2262565"/>
              <a:gd name="connsiteX169" fmla="*/ 3244146 w 7742636"/>
              <a:gd name="connsiteY169" fmla="*/ 1475257 h 2262565"/>
              <a:gd name="connsiteX170" fmla="*/ 3564745 w 7742636"/>
              <a:gd name="connsiteY170" fmla="*/ 1411835 h 2262565"/>
              <a:gd name="connsiteX171" fmla="*/ 3575108 w 7742636"/>
              <a:gd name="connsiteY171" fmla="*/ 1271627 h 2262565"/>
              <a:gd name="connsiteX172" fmla="*/ 3776373 w 7742636"/>
              <a:gd name="connsiteY172" fmla="*/ 1344542 h 2262565"/>
              <a:gd name="connsiteX173" fmla="*/ 3905633 w 7742636"/>
              <a:gd name="connsiteY173" fmla="*/ 1479530 h 2262565"/>
              <a:gd name="connsiteX174" fmla="*/ 4070420 w 7742636"/>
              <a:gd name="connsiteY174" fmla="*/ 1629861 h 2262565"/>
              <a:gd name="connsiteX175" fmla="*/ 4339119 w 7742636"/>
              <a:gd name="connsiteY175" fmla="*/ 1615917 h 2262565"/>
              <a:gd name="connsiteX176" fmla="*/ 4544833 w 7742636"/>
              <a:gd name="connsiteY176" fmla="*/ 1579873 h 2262565"/>
              <a:gd name="connsiteX177" fmla="*/ 4991530 w 7742636"/>
              <a:gd name="connsiteY177" fmla="*/ 1853125 h 2262565"/>
              <a:gd name="connsiteX178" fmla="*/ 5034124 w 7742636"/>
              <a:gd name="connsiteY178" fmla="*/ 1998712 h 2262565"/>
              <a:gd name="connsiteX179" fmla="*/ 5064606 w 7742636"/>
              <a:gd name="connsiteY179" fmla="*/ 2117514 h 2262565"/>
              <a:gd name="connsiteX180" fmla="*/ 5118368 w 7742636"/>
              <a:gd name="connsiteY180" fmla="*/ 2228843 h 2262565"/>
              <a:gd name="connsiteX181" fmla="*/ 5145190 w 7742636"/>
              <a:gd name="connsiteY181" fmla="*/ 2262565 h 2262565"/>
              <a:gd name="connsiteX182" fmla="*/ 5086499 w 7742636"/>
              <a:gd name="connsiteY182" fmla="*/ 2262565 h 2262565"/>
              <a:gd name="connsiteX183" fmla="*/ 5078879 w 7742636"/>
              <a:gd name="connsiteY183" fmla="*/ 2252788 h 2262565"/>
              <a:gd name="connsiteX184" fmla="*/ 5022147 w 7742636"/>
              <a:gd name="connsiteY184" fmla="*/ 2133484 h 2262565"/>
              <a:gd name="connsiteX185" fmla="*/ 4989789 w 7742636"/>
              <a:gd name="connsiteY185" fmla="*/ 2008864 h 2262565"/>
              <a:gd name="connsiteX186" fmla="*/ 4950615 w 7742636"/>
              <a:gd name="connsiteY186" fmla="*/ 1868311 h 2262565"/>
              <a:gd name="connsiteX187" fmla="*/ 4941690 w 7742636"/>
              <a:gd name="connsiteY187" fmla="*/ 1850053 h 2262565"/>
              <a:gd name="connsiteX188" fmla="*/ 4775471 w 7742636"/>
              <a:gd name="connsiteY188" fmla="*/ 1679321 h 2262565"/>
              <a:gd name="connsiteX189" fmla="*/ 4543775 w 7742636"/>
              <a:gd name="connsiteY189" fmla="*/ 1621252 h 2262565"/>
              <a:gd name="connsiteX190" fmla="*/ 4351313 w 7742636"/>
              <a:gd name="connsiteY190" fmla="*/ 1655690 h 2262565"/>
              <a:gd name="connsiteX191" fmla="*/ 4052893 w 7742636"/>
              <a:gd name="connsiteY191" fmla="*/ 1672126 h 2262565"/>
              <a:gd name="connsiteX192" fmla="*/ 3868271 w 7742636"/>
              <a:gd name="connsiteY192" fmla="*/ 1506938 h 2262565"/>
              <a:gd name="connsiteX193" fmla="*/ 3748999 w 7742636"/>
              <a:gd name="connsiteY193" fmla="*/ 1379544 h 2262565"/>
              <a:gd name="connsiteX194" fmla="*/ 3568238 w 7742636"/>
              <a:gd name="connsiteY194" fmla="*/ 1314643 h 2262565"/>
              <a:gd name="connsiteX195" fmla="*/ 3251918 w 7742636"/>
              <a:gd name="connsiteY195" fmla="*/ 1379130 h 2262565"/>
              <a:gd name="connsiteX196" fmla="*/ 2819813 w 7742636"/>
              <a:gd name="connsiteY196" fmla="*/ 1429630 h 2262565"/>
              <a:gd name="connsiteX197" fmla="*/ 2070064 w 7742636"/>
              <a:gd name="connsiteY197" fmla="*/ 1599719 h 2262565"/>
              <a:gd name="connsiteX198" fmla="*/ 1916856 w 7742636"/>
              <a:gd name="connsiteY198" fmla="*/ 1886700 h 2262565"/>
              <a:gd name="connsiteX199" fmla="*/ 1825469 w 7742636"/>
              <a:gd name="connsiteY199" fmla="*/ 2075653 h 2262565"/>
              <a:gd name="connsiteX200" fmla="*/ 1742943 w 7742636"/>
              <a:gd name="connsiteY200" fmla="*/ 2210183 h 2262565"/>
              <a:gd name="connsiteX201" fmla="*/ 1703923 w 7742636"/>
              <a:gd name="connsiteY201" fmla="*/ 2262565 h 2262565"/>
              <a:gd name="connsiteX202" fmla="*/ 1646592 w 7742636"/>
              <a:gd name="connsiteY202" fmla="*/ 2262565 h 2262565"/>
              <a:gd name="connsiteX203" fmla="*/ 1703523 w 7742636"/>
              <a:gd name="connsiteY203" fmla="*/ 2186403 h 2262565"/>
              <a:gd name="connsiteX204" fmla="*/ 1784392 w 7742636"/>
              <a:gd name="connsiteY204" fmla="*/ 2054831 h 2262565"/>
              <a:gd name="connsiteX205" fmla="*/ 1874919 w 7742636"/>
              <a:gd name="connsiteY205" fmla="*/ 1870127 h 2262565"/>
              <a:gd name="connsiteX206" fmla="*/ 2031935 w 7742636"/>
              <a:gd name="connsiteY206" fmla="*/ 1576066 h 2262565"/>
              <a:gd name="connsiteX207" fmla="*/ 2833866 w 7742636"/>
              <a:gd name="connsiteY207" fmla="*/ 1388135 h 2262565"/>
              <a:gd name="connsiteX208" fmla="*/ 3238013 w 7742636"/>
              <a:gd name="connsiteY208" fmla="*/ 1337812 h 2262565"/>
              <a:gd name="connsiteX209" fmla="*/ 3575108 w 7742636"/>
              <a:gd name="connsiteY209" fmla="*/ 1271627 h 2262565"/>
              <a:gd name="connsiteX210" fmla="*/ 3585999 w 7742636"/>
              <a:gd name="connsiteY210" fmla="*/ 1130538 h 2262565"/>
              <a:gd name="connsiteX211" fmla="*/ 3797309 w 7742636"/>
              <a:gd name="connsiteY211" fmla="*/ 1207854 h 2262565"/>
              <a:gd name="connsiteX212" fmla="*/ 3932665 w 7742636"/>
              <a:gd name="connsiteY212" fmla="*/ 1351375 h 2262565"/>
              <a:gd name="connsiteX213" fmla="*/ 4106898 w 7742636"/>
              <a:gd name="connsiteY213" fmla="*/ 1510132 h 2262565"/>
              <a:gd name="connsiteX214" fmla="*/ 4390778 w 7742636"/>
              <a:gd name="connsiteY214" fmla="*/ 1491642 h 2262565"/>
              <a:gd name="connsiteX215" fmla="*/ 4605797 w 7742636"/>
              <a:gd name="connsiteY215" fmla="*/ 1453892 h 2262565"/>
              <a:gd name="connsiteX216" fmla="*/ 5073868 w 7742636"/>
              <a:gd name="connsiteY216" fmla="*/ 1741225 h 2262565"/>
              <a:gd name="connsiteX217" fmla="*/ 5117516 w 7742636"/>
              <a:gd name="connsiteY217" fmla="*/ 1897855 h 2262565"/>
              <a:gd name="connsiteX218" fmla="*/ 5149673 w 7742636"/>
              <a:gd name="connsiteY218" fmla="*/ 2023059 h 2262565"/>
              <a:gd name="connsiteX219" fmla="*/ 5283012 w 7742636"/>
              <a:gd name="connsiteY219" fmla="*/ 2237798 h 2262565"/>
              <a:gd name="connsiteX220" fmla="*/ 5312316 w 7742636"/>
              <a:gd name="connsiteY220" fmla="*/ 2262565 h 2262565"/>
              <a:gd name="connsiteX221" fmla="*/ 5242461 w 7742636"/>
              <a:gd name="connsiteY221" fmla="*/ 2262565 h 2262565"/>
              <a:gd name="connsiteX222" fmla="*/ 5165402 w 7742636"/>
              <a:gd name="connsiteY222" fmla="*/ 2164075 h 2262565"/>
              <a:gd name="connsiteX223" fmla="*/ 5105238 w 7742636"/>
              <a:gd name="connsiteY223" fmla="*/ 2038981 h 2262565"/>
              <a:gd name="connsiteX224" fmla="*/ 5071620 w 7742636"/>
              <a:gd name="connsiteY224" fmla="*/ 1907793 h 2262565"/>
              <a:gd name="connsiteX225" fmla="*/ 5030613 w 7742636"/>
              <a:gd name="connsiteY225" fmla="*/ 1759515 h 2262565"/>
              <a:gd name="connsiteX226" fmla="*/ 5020902 w 7742636"/>
              <a:gd name="connsiteY226" fmla="*/ 1739678 h 2262565"/>
              <a:gd name="connsiteX227" fmla="*/ 4846610 w 7742636"/>
              <a:gd name="connsiteY227" fmla="*/ 1561456 h 2262565"/>
              <a:gd name="connsiteX228" fmla="*/ 4604323 w 7742636"/>
              <a:gd name="connsiteY228" fmla="*/ 1500338 h 2262565"/>
              <a:gd name="connsiteX229" fmla="*/ 4401730 w 7742636"/>
              <a:gd name="connsiteY229" fmla="*/ 1536805 h 2262565"/>
              <a:gd name="connsiteX230" fmla="*/ 4089335 w 7742636"/>
              <a:gd name="connsiteY230" fmla="*/ 1552355 h 2262565"/>
              <a:gd name="connsiteX231" fmla="*/ 3896091 w 7742636"/>
              <a:gd name="connsiteY231" fmla="*/ 1378414 h 2262565"/>
              <a:gd name="connsiteX232" fmla="*/ 3768562 w 7742636"/>
              <a:gd name="connsiteY232" fmla="*/ 1245964 h 2262565"/>
              <a:gd name="connsiteX233" fmla="*/ 3578258 w 7742636"/>
              <a:gd name="connsiteY233" fmla="*/ 1177130 h 2262565"/>
              <a:gd name="connsiteX234" fmla="*/ 3245647 w 7742636"/>
              <a:gd name="connsiteY234" fmla="*/ 1244155 h 2262565"/>
              <a:gd name="connsiteX235" fmla="*/ 2791978 w 7742636"/>
              <a:gd name="connsiteY235" fmla="*/ 1297009 h 2262565"/>
              <a:gd name="connsiteX236" fmla="*/ 2002973 w 7742636"/>
              <a:gd name="connsiteY236" fmla="*/ 1474782 h 2262565"/>
              <a:gd name="connsiteX237" fmla="*/ 1843017 w 7742636"/>
              <a:gd name="connsiteY237" fmla="*/ 1773689 h 2262565"/>
              <a:gd name="connsiteX238" fmla="*/ 1745909 w 7742636"/>
              <a:gd name="connsiteY238" fmla="*/ 1970703 h 2262565"/>
              <a:gd name="connsiteX239" fmla="*/ 1560637 w 7742636"/>
              <a:gd name="connsiteY239" fmla="*/ 2244282 h 2262565"/>
              <a:gd name="connsiteX240" fmla="*/ 1544658 w 7742636"/>
              <a:gd name="connsiteY240" fmla="*/ 2262565 h 2262565"/>
              <a:gd name="connsiteX241" fmla="*/ 1486233 w 7742636"/>
              <a:gd name="connsiteY241" fmla="*/ 2262565 h 2262565"/>
              <a:gd name="connsiteX242" fmla="*/ 1524932 w 7742636"/>
              <a:gd name="connsiteY242" fmla="*/ 2218292 h 2262565"/>
              <a:gd name="connsiteX243" fmla="*/ 1706734 w 7742636"/>
              <a:gd name="connsiteY243" fmla="*/ 1949920 h 2262565"/>
              <a:gd name="connsiteX244" fmla="*/ 1801889 w 7742636"/>
              <a:gd name="connsiteY244" fmla="*/ 1755795 h 2262565"/>
              <a:gd name="connsiteX245" fmla="*/ 1966043 w 7742636"/>
              <a:gd name="connsiteY245" fmla="*/ 1447646 h 2262565"/>
              <a:gd name="connsiteX246" fmla="*/ 2807225 w 7742636"/>
              <a:gd name="connsiteY246" fmla="*/ 1252035 h 2262565"/>
              <a:gd name="connsiteX247" fmla="*/ 3232562 w 7742636"/>
              <a:gd name="connsiteY247" fmla="*/ 1199559 h 2262565"/>
              <a:gd name="connsiteX248" fmla="*/ 3585999 w 7742636"/>
              <a:gd name="connsiteY248" fmla="*/ 1130538 h 2262565"/>
              <a:gd name="connsiteX249" fmla="*/ 3599607 w 7742636"/>
              <a:gd name="connsiteY249" fmla="*/ 987304 h 2262565"/>
              <a:gd name="connsiteX250" fmla="*/ 3820641 w 7742636"/>
              <a:gd name="connsiteY250" fmla="*/ 1068553 h 2262565"/>
              <a:gd name="connsiteX251" fmla="*/ 3961933 w 7742636"/>
              <a:gd name="connsiteY251" fmla="*/ 1219285 h 2262565"/>
              <a:gd name="connsiteX252" fmla="*/ 4144373 w 7742636"/>
              <a:gd name="connsiteY252" fmla="*/ 1386958 h 2262565"/>
              <a:gd name="connsiteX253" fmla="*/ 4442448 w 7742636"/>
              <a:gd name="connsiteY253" fmla="*/ 1367820 h 2262565"/>
              <a:gd name="connsiteX254" fmla="*/ 4665408 w 7742636"/>
              <a:gd name="connsiteY254" fmla="*/ 1329523 h 2262565"/>
              <a:gd name="connsiteX255" fmla="*/ 5154893 w 7742636"/>
              <a:gd name="connsiteY255" fmla="*/ 1630973 h 2262565"/>
              <a:gd name="connsiteX256" fmla="*/ 5200372 w 7742636"/>
              <a:gd name="connsiteY256" fmla="*/ 1795333 h 2262565"/>
              <a:gd name="connsiteX257" fmla="*/ 5233830 w 7742636"/>
              <a:gd name="connsiteY257" fmla="*/ 1927141 h 2262565"/>
              <a:gd name="connsiteX258" fmla="*/ 5473067 w 7742636"/>
              <a:gd name="connsiteY258" fmla="*/ 2237752 h 2262565"/>
              <a:gd name="connsiteX259" fmla="*/ 5514286 w 7742636"/>
              <a:gd name="connsiteY259" fmla="*/ 2262565 h 2262565"/>
              <a:gd name="connsiteX260" fmla="*/ 5431748 w 7742636"/>
              <a:gd name="connsiteY260" fmla="*/ 2262565 h 2262565"/>
              <a:gd name="connsiteX261" fmla="*/ 5340078 w 7742636"/>
              <a:gd name="connsiteY261" fmla="*/ 2183495 h 2262565"/>
              <a:gd name="connsiteX262" fmla="*/ 5193483 w 7742636"/>
              <a:gd name="connsiteY262" fmla="*/ 1943494 h 2262565"/>
              <a:gd name="connsiteX263" fmla="*/ 5158322 w 7742636"/>
              <a:gd name="connsiteY263" fmla="*/ 1806245 h 2262565"/>
              <a:gd name="connsiteX264" fmla="*/ 5115483 w 7742636"/>
              <a:gd name="connsiteY264" fmla="*/ 1650237 h 2262565"/>
              <a:gd name="connsiteX265" fmla="*/ 5105030 w 7742636"/>
              <a:gd name="connsiteY265" fmla="*/ 1628857 h 2262565"/>
              <a:gd name="connsiteX266" fmla="*/ 4667584 w 7742636"/>
              <a:gd name="connsiteY266" fmla="*/ 1377518 h 2262565"/>
              <a:gd name="connsiteX267" fmla="*/ 4454915 w 7742636"/>
              <a:gd name="connsiteY267" fmla="*/ 1415108 h 2262565"/>
              <a:gd name="connsiteX268" fmla="*/ 4124843 w 7742636"/>
              <a:gd name="connsiteY268" fmla="*/ 1432080 h 2262565"/>
              <a:gd name="connsiteX269" fmla="*/ 3922986 w 7742636"/>
              <a:gd name="connsiteY269" fmla="*/ 1249382 h 2262565"/>
              <a:gd name="connsiteX270" fmla="*/ 3791455 w 7742636"/>
              <a:gd name="connsiteY270" fmla="*/ 1107785 h 2262565"/>
              <a:gd name="connsiteX271" fmla="*/ 3591986 w 7742636"/>
              <a:gd name="connsiteY271" fmla="*/ 1034932 h 2262565"/>
              <a:gd name="connsiteX272" fmla="*/ 3242580 w 7742636"/>
              <a:gd name="connsiteY272" fmla="*/ 1105244 h 2262565"/>
              <a:gd name="connsiteX273" fmla="*/ 2767368 w 7742636"/>
              <a:gd name="connsiteY273" fmla="*/ 1159505 h 2262565"/>
              <a:gd name="connsiteX274" fmla="*/ 1939446 w 7742636"/>
              <a:gd name="connsiteY274" fmla="*/ 1344711 h 2262565"/>
              <a:gd name="connsiteX275" fmla="*/ 1769405 w 7742636"/>
              <a:gd name="connsiteY275" fmla="*/ 1661547 h 2262565"/>
              <a:gd name="connsiteX276" fmla="*/ 1668091 w 7742636"/>
              <a:gd name="connsiteY276" fmla="*/ 1867812 h 2262565"/>
              <a:gd name="connsiteX277" fmla="*/ 1473692 w 7742636"/>
              <a:gd name="connsiteY277" fmla="*/ 2154475 h 2262565"/>
              <a:gd name="connsiteX278" fmla="*/ 1379116 w 7742636"/>
              <a:gd name="connsiteY278" fmla="*/ 2262565 h 2262565"/>
              <a:gd name="connsiteX279" fmla="*/ 1319407 w 7742636"/>
              <a:gd name="connsiteY279" fmla="*/ 2262565 h 2262565"/>
              <a:gd name="connsiteX280" fmla="*/ 1327659 w 7742636"/>
              <a:gd name="connsiteY280" fmla="*/ 2254290 h 2262565"/>
              <a:gd name="connsiteX281" fmla="*/ 1630899 w 7742636"/>
              <a:gd name="connsiteY281" fmla="*/ 1845126 h 2262565"/>
              <a:gd name="connsiteX282" fmla="*/ 1730633 w 7742636"/>
              <a:gd name="connsiteY282" fmla="*/ 1641547 h 2262565"/>
              <a:gd name="connsiteX283" fmla="*/ 1902301 w 7742636"/>
              <a:gd name="connsiteY283" fmla="*/ 1317158 h 2262565"/>
              <a:gd name="connsiteX284" fmla="*/ 2782812 w 7742636"/>
              <a:gd name="connsiteY284" fmla="*/ 1113951 h 2262565"/>
              <a:gd name="connsiteX285" fmla="*/ 3229480 w 7742636"/>
              <a:gd name="connsiteY285" fmla="*/ 1059653 h 2262565"/>
              <a:gd name="connsiteX286" fmla="*/ 3599607 w 7742636"/>
              <a:gd name="connsiteY286" fmla="*/ 987304 h 2262565"/>
              <a:gd name="connsiteX287" fmla="*/ 3610460 w 7742636"/>
              <a:gd name="connsiteY287" fmla="*/ 849842 h 2262565"/>
              <a:gd name="connsiteX288" fmla="*/ 3840912 w 7742636"/>
              <a:gd name="connsiteY288" fmla="*/ 934996 h 2262565"/>
              <a:gd name="connsiteX289" fmla="*/ 3988733 w 7742636"/>
              <a:gd name="connsiteY289" fmla="*/ 1093143 h 2262565"/>
              <a:gd name="connsiteX290" fmla="*/ 4179621 w 7742636"/>
              <a:gd name="connsiteY290" fmla="*/ 1269190 h 2262565"/>
              <a:gd name="connsiteX291" fmla="*/ 4492067 w 7742636"/>
              <a:gd name="connsiteY291" fmla="*/ 1249781 h 2262565"/>
              <a:gd name="connsiteX292" fmla="*/ 4727490 w 7742636"/>
              <a:gd name="connsiteY292" fmla="*/ 1208303 h 2262565"/>
              <a:gd name="connsiteX293" fmla="*/ 5238155 w 7742636"/>
              <a:gd name="connsiteY293" fmla="*/ 1524409 h 2262565"/>
              <a:gd name="connsiteX294" fmla="*/ 5284363 w 7742636"/>
              <a:gd name="connsiteY294" fmla="*/ 1694212 h 2262565"/>
              <a:gd name="connsiteX295" fmla="*/ 5319463 w 7742636"/>
              <a:gd name="connsiteY295" fmla="*/ 1832376 h 2262565"/>
              <a:gd name="connsiteX296" fmla="*/ 5688338 w 7742636"/>
              <a:gd name="connsiteY296" fmla="*/ 2229690 h 2262565"/>
              <a:gd name="connsiteX297" fmla="*/ 5761592 w 7742636"/>
              <a:gd name="connsiteY297" fmla="*/ 2262565 h 2262565"/>
              <a:gd name="connsiteX298" fmla="*/ 5652190 w 7742636"/>
              <a:gd name="connsiteY298" fmla="*/ 2262565 h 2262565"/>
              <a:gd name="connsiteX299" fmla="*/ 5537408 w 7742636"/>
              <a:gd name="connsiteY299" fmla="*/ 2192374 h 2262565"/>
              <a:gd name="connsiteX300" fmla="*/ 5276966 w 7742636"/>
              <a:gd name="connsiteY300" fmla="*/ 1848306 h 2262565"/>
              <a:gd name="connsiteX301" fmla="*/ 5240585 w 7742636"/>
              <a:gd name="connsiteY301" fmla="*/ 1704529 h 2262565"/>
              <a:gd name="connsiteX302" fmla="*/ 5195459 w 7742636"/>
              <a:gd name="connsiteY302" fmla="*/ 1540918 h 2262565"/>
              <a:gd name="connsiteX303" fmla="*/ 5184081 w 7742636"/>
              <a:gd name="connsiteY303" fmla="*/ 1517626 h 2262565"/>
              <a:gd name="connsiteX304" fmla="*/ 4726218 w 7742636"/>
              <a:gd name="connsiteY304" fmla="*/ 1254165 h 2262565"/>
              <a:gd name="connsiteX305" fmla="*/ 4503791 w 7742636"/>
              <a:gd name="connsiteY305" fmla="*/ 1293583 h 2262565"/>
              <a:gd name="connsiteX306" fmla="*/ 4162092 w 7742636"/>
              <a:gd name="connsiteY306" fmla="*/ 1311456 h 2262565"/>
              <a:gd name="connsiteX307" fmla="*/ 3951371 w 7742636"/>
              <a:gd name="connsiteY307" fmla="*/ 1120550 h 2262565"/>
              <a:gd name="connsiteX308" fmla="*/ 3813353 w 7742636"/>
              <a:gd name="connsiteY308" fmla="*/ 971575 h 2262565"/>
              <a:gd name="connsiteX309" fmla="*/ 3603805 w 7742636"/>
              <a:gd name="connsiteY309" fmla="*/ 894931 h 2262565"/>
              <a:gd name="connsiteX310" fmla="*/ 3237888 w 7742636"/>
              <a:gd name="connsiteY310" fmla="*/ 968050 h 2262565"/>
              <a:gd name="connsiteX311" fmla="*/ 2741486 w 7742636"/>
              <a:gd name="connsiteY311" fmla="*/ 1024466 h 2262565"/>
              <a:gd name="connsiteX312" fmla="*/ 1873935 w 7742636"/>
              <a:gd name="connsiteY312" fmla="*/ 1217558 h 2262565"/>
              <a:gd name="connsiteX313" fmla="*/ 1697309 w 7742636"/>
              <a:gd name="connsiteY313" fmla="*/ 1548650 h 2262565"/>
              <a:gd name="connsiteX314" fmla="*/ 1591835 w 7742636"/>
              <a:gd name="connsiteY314" fmla="*/ 1764199 h 2262565"/>
              <a:gd name="connsiteX315" fmla="*/ 1269433 w 7742636"/>
              <a:gd name="connsiteY315" fmla="*/ 2199708 h 2262565"/>
              <a:gd name="connsiteX316" fmla="*/ 1206788 w 7742636"/>
              <a:gd name="connsiteY316" fmla="*/ 2262565 h 2262565"/>
              <a:gd name="connsiteX317" fmla="*/ 1139597 w 7742636"/>
              <a:gd name="connsiteY317" fmla="*/ 2262565 h 2262565"/>
              <a:gd name="connsiteX318" fmla="*/ 1232975 w 7742636"/>
              <a:gd name="connsiteY318" fmla="*/ 2168962 h 2262565"/>
              <a:gd name="connsiteX319" fmla="*/ 1550777 w 7742636"/>
              <a:gd name="connsiteY319" fmla="*/ 1740482 h 2262565"/>
              <a:gd name="connsiteX320" fmla="*/ 1655248 w 7742636"/>
              <a:gd name="connsiteY320" fmla="*/ 1527842 h 2262565"/>
              <a:gd name="connsiteX321" fmla="*/ 1835407 w 7742636"/>
              <a:gd name="connsiteY321" fmla="*/ 1190166 h 2262565"/>
              <a:gd name="connsiteX322" fmla="*/ 2755954 w 7742636"/>
              <a:gd name="connsiteY322" fmla="*/ 980859 h 2262565"/>
              <a:gd name="connsiteX323" fmla="*/ 3224025 w 7742636"/>
              <a:gd name="connsiteY323" fmla="*/ 924825 h 2262565"/>
              <a:gd name="connsiteX324" fmla="*/ 3610460 w 7742636"/>
              <a:gd name="connsiteY324" fmla="*/ 849842 h 2262565"/>
              <a:gd name="connsiteX325" fmla="*/ 3617923 w 7742636"/>
              <a:gd name="connsiteY325" fmla="*/ 708259 h 2262565"/>
              <a:gd name="connsiteX326" fmla="*/ 3858011 w 7742636"/>
              <a:gd name="connsiteY326" fmla="*/ 797249 h 2262565"/>
              <a:gd name="connsiteX327" fmla="*/ 4012189 w 7742636"/>
              <a:gd name="connsiteY327" fmla="*/ 962435 h 2262565"/>
              <a:gd name="connsiteX328" fmla="*/ 4211690 w 7742636"/>
              <a:gd name="connsiteY328" fmla="*/ 1147239 h 2262565"/>
              <a:gd name="connsiteX329" fmla="*/ 4539838 w 7742636"/>
              <a:gd name="connsiteY329" fmla="*/ 1126360 h 2262565"/>
              <a:gd name="connsiteX330" fmla="*/ 4787335 w 7742636"/>
              <a:gd name="connsiteY330" fmla="*/ 1082852 h 2262565"/>
              <a:gd name="connsiteX331" fmla="*/ 5319572 w 7742636"/>
              <a:gd name="connsiteY331" fmla="*/ 1412460 h 2262565"/>
              <a:gd name="connsiteX332" fmla="*/ 5368751 w 7742636"/>
              <a:gd name="connsiteY332" fmla="*/ 1592320 h 2262565"/>
              <a:gd name="connsiteX333" fmla="*/ 5404972 w 7742636"/>
              <a:gd name="connsiteY333" fmla="*/ 1736716 h 2262565"/>
              <a:gd name="connsiteX334" fmla="*/ 5926936 w 7742636"/>
              <a:gd name="connsiteY334" fmla="*/ 2215097 h 2262565"/>
              <a:gd name="connsiteX335" fmla="*/ 6062324 w 7742636"/>
              <a:gd name="connsiteY335" fmla="*/ 2262565 h 2262565"/>
              <a:gd name="connsiteX336" fmla="*/ 5939396 w 7742636"/>
              <a:gd name="connsiteY336" fmla="*/ 2262565 h 2262565"/>
              <a:gd name="connsiteX337" fmla="*/ 5900546 w 7742636"/>
              <a:gd name="connsiteY337" fmla="*/ 2248886 h 2262565"/>
              <a:gd name="connsiteX338" fmla="*/ 5358289 w 7742636"/>
              <a:gd name="connsiteY338" fmla="*/ 1747023 h 2262565"/>
              <a:gd name="connsiteX339" fmla="*/ 5320605 w 7742636"/>
              <a:gd name="connsiteY339" fmla="*/ 1596642 h 2262565"/>
              <a:gd name="connsiteX340" fmla="*/ 5274769 w 7742636"/>
              <a:gd name="connsiteY340" fmla="*/ 1426637 h 2262565"/>
              <a:gd name="connsiteX341" fmla="*/ 5262649 w 7742636"/>
              <a:gd name="connsiteY341" fmla="*/ 1401804 h 2262565"/>
              <a:gd name="connsiteX342" fmla="*/ 4784155 w 7742636"/>
              <a:gd name="connsiteY342" fmla="*/ 1125803 h 2262565"/>
              <a:gd name="connsiteX343" fmla="*/ 4551420 w 7742636"/>
              <a:gd name="connsiteY343" fmla="*/ 1166879 h 2262565"/>
              <a:gd name="connsiteX344" fmla="*/ 4195146 w 7742636"/>
              <a:gd name="connsiteY344" fmla="*/ 1185606 h 2262565"/>
              <a:gd name="connsiteX345" fmla="*/ 3975807 w 7742636"/>
              <a:gd name="connsiteY345" fmla="*/ 985946 h 2262565"/>
              <a:gd name="connsiteX346" fmla="*/ 3831849 w 7742636"/>
              <a:gd name="connsiteY346" fmla="*/ 829766 h 2262565"/>
              <a:gd name="connsiteX347" fmla="*/ 3612158 w 7742636"/>
              <a:gd name="connsiteY347" fmla="*/ 749558 h 2262565"/>
              <a:gd name="connsiteX348" fmla="*/ 3230384 w 7742636"/>
              <a:gd name="connsiteY348" fmla="*/ 825472 h 2262565"/>
              <a:gd name="connsiteX349" fmla="*/ 2713573 w 7742636"/>
              <a:gd name="connsiteY349" fmla="*/ 885619 h 2262565"/>
              <a:gd name="connsiteX350" fmla="*/ 1807479 w 7742636"/>
              <a:gd name="connsiteY350" fmla="*/ 1087889 h 2262565"/>
              <a:gd name="connsiteX351" fmla="*/ 1623724 w 7742636"/>
              <a:gd name="connsiteY351" fmla="*/ 1433062 h 2262565"/>
              <a:gd name="connsiteX352" fmla="*/ 1513325 w 7742636"/>
              <a:gd name="connsiteY352" fmla="*/ 1658240 h 2262565"/>
              <a:gd name="connsiteX353" fmla="*/ 1043074 w 7742636"/>
              <a:gd name="connsiteY353" fmla="*/ 2246913 h 2262565"/>
              <a:gd name="connsiteX354" fmla="*/ 1025109 w 7742636"/>
              <a:gd name="connsiteY354" fmla="*/ 2262565 h 2262565"/>
              <a:gd name="connsiteX355" fmla="*/ 954058 w 7742636"/>
              <a:gd name="connsiteY355" fmla="*/ 2262565 h 2262565"/>
              <a:gd name="connsiteX356" fmla="*/ 1006790 w 7742636"/>
              <a:gd name="connsiteY356" fmla="*/ 2216676 h 2262565"/>
              <a:gd name="connsiteX357" fmla="*/ 1469903 w 7742636"/>
              <a:gd name="connsiteY357" fmla="*/ 1637650 h 2262565"/>
              <a:gd name="connsiteX358" fmla="*/ 1578727 w 7742636"/>
              <a:gd name="connsiteY358" fmla="*/ 1415149 h 2262565"/>
              <a:gd name="connsiteX359" fmla="*/ 1766432 w 7742636"/>
              <a:gd name="connsiteY359" fmla="*/ 1063228 h 2262565"/>
              <a:gd name="connsiteX360" fmla="*/ 2725691 w 7742636"/>
              <a:gd name="connsiteY360" fmla="*/ 844118 h 2262565"/>
              <a:gd name="connsiteX361" fmla="*/ 3214914 w 7742636"/>
              <a:gd name="connsiteY361" fmla="*/ 785889 h 2262565"/>
              <a:gd name="connsiteX362" fmla="*/ 3617923 w 7742636"/>
              <a:gd name="connsiteY362" fmla="*/ 708259 h 2262565"/>
              <a:gd name="connsiteX363" fmla="*/ 3630815 w 7742636"/>
              <a:gd name="connsiteY363" fmla="*/ 568379 h 2262565"/>
              <a:gd name="connsiteX364" fmla="*/ 3880668 w 7742636"/>
              <a:gd name="connsiteY364" fmla="*/ 661163 h 2262565"/>
              <a:gd name="connsiteX365" fmla="*/ 4040742 w 7742636"/>
              <a:gd name="connsiteY365" fmla="*/ 833517 h 2262565"/>
              <a:gd name="connsiteX366" fmla="*/ 4249283 w 7742636"/>
              <a:gd name="connsiteY366" fmla="*/ 1026907 h 2262565"/>
              <a:gd name="connsiteX367" fmla="*/ 4589477 w 7742636"/>
              <a:gd name="connsiteY367" fmla="*/ 1004957 h 2262565"/>
              <a:gd name="connsiteX368" fmla="*/ 4845145 w 7742636"/>
              <a:gd name="connsiteY368" fmla="*/ 960366 h 2262565"/>
              <a:gd name="connsiteX369" fmla="*/ 5399512 w 7742636"/>
              <a:gd name="connsiteY369" fmla="*/ 1303638 h 2262565"/>
              <a:gd name="connsiteX370" fmla="*/ 5451331 w 7742636"/>
              <a:gd name="connsiteY370" fmla="*/ 1491851 h 2262565"/>
              <a:gd name="connsiteX371" fmla="*/ 5489031 w 7742636"/>
              <a:gd name="connsiteY371" fmla="*/ 1643228 h 2262565"/>
              <a:gd name="connsiteX372" fmla="*/ 6188738 w 7742636"/>
              <a:gd name="connsiteY372" fmla="*/ 2195952 h 2262565"/>
              <a:gd name="connsiteX373" fmla="*/ 6428180 w 7742636"/>
              <a:gd name="connsiteY373" fmla="*/ 2262565 h 2262565"/>
              <a:gd name="connsiteX374" fmla="*/ 6257835 w 7742636"/>
              <a:gd name="connsiteY374" fmla="*/ 2262565 h 2262565"/>
              <a:gd name="connsiteX375" fmla="*/ 6170497 w 7742636"/>
              <a:gd name="connsiteY375" fmla="*/ 2236961 h 2262565"/>
              <a:gd name="connsiteX376" fmla="*/ 5447509 w 7742636"/>
              <a:gd name="connsiteY376" fmla="*/ 1657210 h 2262565"/>
              <a:gd name="connsiteX377" fmla="*/ 5407967 w 7742636"/>
              <a:gd name="connsiteY377" fmla="*/ 1500058 h 2262565"/>
              <a:gd name="connsiteX378" fmla="*/ 5359732 w 7742636"/>
              <a:gd name="connsiteY378" fmla="*/ 1321158 h 2262565"/>
              <a:gd name="connsiteX379" fmla="*/ 5346826 w 7742636"/>
              <a:gd name="connsiteY379" fmla="*/ 1294745 h 2262565"/>
              <a:gd name="connsiteX380" fmla="*/ 4843858 w 7742636"/>
              <a:gd name="connsiteY380" fmla="*/ 1005232 h 2262565"/>
              <a:gd name="connsiteX381" fmla="*/ 4601401 w 7742636"/>
              <a:gd name="connsiteY381" fmla="*/ 1048180 h 2262565"/>
              <a:gd name="connsiteX382" fmla="*/ 4230793 w 7742636"/>
              <a:gd name="connsiteY382" fmla="*/ 1067218 h 2262565"/>
              <a:gd name="connsiteX383" fmla="*/ 4002797 w 7742636"/>
              <a:gd name="connsiteY383" fmla="*/ 858762 h 2262565"/>
              <a:gd name="connsiteX384" fmla="*/ 3852106 w 7742636"/>
              <a:gd name="connsiteY384" fmla="*/ 695751 h 2262565"/>
              <a:gd name="connsiteX385" fmla="*/ 3623694 w 7742636"/>
              <a:gd name="connsiteY385" fmla="*/ 611259 h 2262565"/>
              <a:gd name="connsiteX386" fmla="*/ 3224884 w 7742636"/>
              <a:gd name="connsiteY386" fmla="*/ 690142 h 2262565"/>
              <a:gd name="connsiteX387" fmla="*/ 2685962 w 7742636"/>
              <a:gd name="connsiteY387" fmla="*/ 750530 h 2262565"/>
              <a:gd name="connsiteX388" fmla="*/ 1739411 w 7742636"/>
              <a:gd name="connsiteY388" fmla="*/ 959067 h 2262565"/>
              <a:gd name="connsiteX389" fmla="*/ 1547733 w 7742636"/>
              <a:gd name="connsiteY389" fmla="*/ 1318694 h 2262565"/>
              <a:gd name="connsiteX390" fmla="*/ 1433131 w 7742636"/>
              <a:gd name="connsiteY390" fmla="*/ 1553119 h 2262565"/>
              <a:gd name="connsiteX391" fmla="*/ 943024 w 7742636"/>
              <a:gd name="connsiteY391" fmla="*/ 2166433 h 2262565"/>
              <a:gd name="connsiteX392" fmla="*/ 832510 w 7742636"/>
              <a:gd name="connsiteY392" fmla="*/ 2262565 h 2262565"/>
              <a:gd name="connsiteX393" fmla="*/ 768318 w 7742636"/>
              <a:gd name="connsiteY393" fmla="*/ 2262565 h 2262565"/>
              <a:gd name="connsiteX394" fmla="*/ 907932 w 7742636"/>
              <a:gd name="connsiteY394" fmla="*/ 2141204 h 2262565"/>
              <a:gd name="connsiteX395" fmla="*/ 1392396 w 7742636"/>
              <a:gd name="connsiteY395" fmla="*/ 1536947 h 2262565"/>
              <a:gd name="connsiteX396" fmla="*/ 1505804 w 7742636"/>
              <a:gd name="connsiteY396" fmla="*/ 1305068 h 2262565"/>
              <a:gd name="connsiteX397" fmla="*/ 1701431 w 7742636"/>
              <a:gd name="connsiteY397" fmla="*/ 938694 h 2262565"/>
              <a:gd name="connsiteX398" fmla="*/ 2701899 w 7742636"/>
              <a:gd name="connsiteY398" fmla="*/ 710958 h 2262565"/>
              <a:gd name="connsiteX399" fmla="*/ 3212491 w 7742636"/>
              <a:gd name="connsiteY399" fmla="*/ 650947 h 2262565"/>
              <a:gd name="connsiteX400" fmla="*/ 3630815 w 7742636"/>
              <a:gd name="connsiteY400" fmla="*/ 568379 h 2262565"/>
              <a:gd name="connsiteX401" fmla="*/ 3554689 w 7742636"/>
              <a:gd name="connsiteY401" fmla="*/ 425686 h 2262565"/>
              <a:gd name="connsiteX402" fmla="*/ 3901054 w 7742636"/>
              <a:gd name="connsiteY402" fmla="*/ 522748 h 2262565"/>
              <a:gd name="connsiteX403" fmla="*/ 4067288 w 7742636"/>
              <a:gd name="connsiteY403" fmla="*/ 702722 h 2262565"/>
              <a:gd name="connsiteX404" fmla="*/ 4284268 w 7742636"/>
              <a:gd name="connsiteY404" fmla="*/ 904493 h 2262565"/>
              <a:gd name="connsiteX405" fmla="*/ 4639783 w 7742636"/>
              <a:gd name="connsiteY405" fmla="*/ 883227 h 2262565"/>
              <a:gd name="connsiteX406" fmla="*/ 4906930 w 7742636"/>
              <a:gd name="connsiteY406" fmla="*/ 836398 h 2262565"/>
              <a:gd name="connsiteX407" fmla="*/ 5482251 w 7742636"/>
              <a:gd name="connsiteY407" fmla="*/ 1195866 h 2262565"/>
              <a:gd name="connsiteX408" fmla="*/ 5534956 w 7742636"/>
              <a:gd name="connsiteY408" fmla="*/ 1390849 h 2262565"/>
              <a:gd name="connsiteX409" fmla="*/ 5574335 w 7742636"/>
              <a:gd name="connsiteY409" fmla="*/ 1548623 h 2262565"/>
              <a:gd name="connsiteX410" fmla="*/ 6637672 w 7742636"/>
              <a:gd name="connsiteY410" fmla="*/ 2218419 h 2262565"/>
              <a:gd name="connsiteX411" fmla="*/ 6804368 w 7742636"/>
              <a:gd name="connsiteY411" fmla="*/ 2262565 h 2262565"/>
              <a:gd name="connsiteX412" fmla="*/ 6628339 w 7742636"/>
              <a:gd name="connsiteY412" fmla="*/ 2262565 h 2262565"/>
              <a:gd name="connsiteX413" fmla="*/ 6624381 w 7742636"/>
              <a:gd name="connsiteY413" fmla="*/ 2261469 h 2262565"/>
              <a:gd name="connsiteX414" fmla="*/ 5529179 w 7742636"/>
              <a:gd name="connsiteY414" fmla="*/ 1562050 h 2262565"/>
              <a:gd name="connsiteX415" fmla="*/ 5488101 w 7742636"/>
              <a:gd name="connsiteY415" fmla="*/ 1398831 h 2262565"/>
              <a:gd name="connsiteX416" fmla="*/ 5437817 w 7742636"/>
              <a:gd name="connsiteY416" fmla="*/ 1211788 h 2262565"/>
              <a:gd name="connsiteX417" fmla="*/ 5424164 w 7742636"/>
              <a:gd name="connsiteY417" fmla="*/ 1183837 h 2262565"/>
              <a:gd name="connsiteX418" fmla="*/ 4904077 w 7742636"/>
              <a:gd name="connsiteY418" fmla="*/ 883002 h 2262565"/>
              <a:gd name="connsiteX419" fmla="*/ 4654057 w 7742636"/>
              <a:gd name="connsiteY419" fmla="*/ 926290 h 2262565"/>
              <a:gd name="connsiteX420" fmla="*/ 4269250 w 7742636"/>
              <a:gd name="connsiteY420" fmla="*/ 945980 h 2262565"/>
              <a:gd name="connsiteX421" fmla="*/ 4032259 w 7742636"/>
              <a:gd name="connsiteY421" fmla="*/ 728978 h 2262565"/>
              <a:gd name="connsiteX422" fmla="*/ 3875632 w 7742636"/>
              <a:gd name="connsiteY422" fmla="*/ 558756 h 2262565"/>
              <a:gd name="connsiteX423" fmla="*/ 3636917 w 7742636"/>
              <a:gd name="connsiteY423" fmla="*/ 470785 h 2262565"/>
              <a:gd name="connsiteX424" fmla="*/ 3222208 w 7742636"/>
              <a:gd name="connsiteY424" fmla="*/ 552956 h 2262565"/>
              <a:gd name="connsiteX425" fmla="*/ 2661881 w 7742636"/>
              <a:gd name="connsiteY425" fmla="*/ 615083 h 2262565"/>
              <a:gd name="connsiteX426" fmla="*/ 1676671 w 7742636"/>
              <a:gd name="connsiteY426" fmla="*/ 831508 h 2262565"/>
              <a:gd name="connsiteX427" fmla="*/ 1477444 w 7742636"/>
              <a:gd name="connsiteY427" fmla="*/ 1205385 h 2262565"/>
              <a:gd name="connsiteX428" fmla="*/ 1357897 w 7742636"/>
              <a:gd name="connsiteY428" fmla="*/ 1449459 h 2262565"/>
              <a:gd name="connsiteX429" fmla="*/ 847867 w 7742636"/>
              <a:gd name="connsiteY429" fmla="*/ 2087284 h 2262565"/>
              <a:gd name="connsiteX430" fmla="*/ 646299 w 7742636"/>
              <a:gd name="connsiteY430" fmla="*/ 2262565 h 2262565"/>
              <a:gd name="connsiteX431" fmla="*/ 575184 w 7742636"/>
              <a:gd name="connsiteY431" fmla="*/ 2262565 h 2262565"/>
              <a:gd name="connsiteX432" fmla="*/ 813353 w 7742636"/>
              <a:gd name="connsiteY432" fmla="*/ 2055677 h 2262565"/>
              <a:gd name="connsiteX433" fmla="*/ 1316620 w 7742636"/>
              <a:gd name="connsiteY433" fmla="*/ 1427273 h 2262565"/>
              <a:gd name="connsiteX434" fmla="*/ 1434604 w 7742636"/>
              <a:gd name="connsiteY434" fmla="*/ 1185944 h 2262565"/>
              <a:gd name="connsiteX435" fmla="*/ 1635826 w 7742636"/>
              <a:gd name="connsiteY435" fmla="*/ 806265 h 2262565"/>
              <a:gd name="connsiteX436" fmla="*/ 2673630 w 7742636"/>
              <a:gd name="connsiteY436" fmla="*/ 571834 h 2262565"/>
              <a:gd name="connsiteX437" fmla="*/ 3205407 w 7742636"/>
              <a:gd name="connsiteY437" fmla="*/ 509675 h 2262565"/>
              <a:gd name="connsiteX438" fmla="*/ 3554689 w 7742636"/>
              <a:gd name="connsiteY438" fmla="*/ 425686 h 2262565"/>
              <a:gd name="connsiteX439" fmla="*/ 3563418 w 7742636"/>
              <a:gd name="connsiteY439" fmla="*/ 283592 h 2262565"/>
              <a:gd name="connsiteX440" fmla="*/ 3921912 w 7742636"/>
              <a:gd name="connsiteY440" fmla="*/ 384193 h 2262565"/>
              <a:gd name="connsiteX441" fmla="*/ 4094245 w 7742636"/>
              <a:gd name="connsiteY441" fmla="*/ 570751 h 2262565"/>
              <a:gd name="connsiteX442" fmla="*/ 4319843 w 7742636"/>
              <a:gd name="connsiteY442" fmla="*/ 781276 h 2262565"/>
              <a:gd name="connsiteX443" fmla="*/ 4689730 w 7742636"/>
              <a:gd name="connsiteY443" fmla="*/ 759740 h 2262565"/>
              <a:gd name="connsiteX444" fmla="*/ 4965430 w 7742636"/>
              <a:gd name="connsiteY444" fmla="*/ 711618 h 2262565"/>
              <a:gd name="connsiteX445" fmla="*/ 5563118 w 7742636"/>
              <a:gd name="connsiteY445" fmla="*/ 1084209 h 2262565"/>
              <a:gd name="connsiteX446" fmla="*/ 5617496 w 7742636"/>
              <a:gd name="connsiteY446" fmla="*/ 1287543 h 2262565"/>
              <a:gd name="connsiteX447" fmla="*/ 5658331 w 7742636"/>
              <a:gd name="connsiteY447" fmla="*/ 1451305 h 2262565"/>
              <a:gd name="connsiteX448" fmla="*/ 6763083 w 7742636"/>
              <a:gd name="connsiteY448" fmla="*/ 2148484 h 2262565"/>
              <a:gd name="connsiteX449" fmla="*/ 7130076 w 7742636"/>
              <a:gd name="connsiteY449" fmla="*/ 2251196 h 2262565"/>
              <a:gd name="connsiteX450" fmla="*/ 7161182 w 7742636"/>
              <a:gd name="connsiteY450" fmla="*/ 2262565 h 2262565"/>
              <a:gd name="connsiteX451" fmla="*/ 7002720 w 7742636"/>
              <a:gd name="connsiteY451" fmla="*/ 2262565 h 2262565"/>
              <a:gd name="connsiteX452" fmla="*/ 6939305 w 7742636"/>
              <a:gd name="connsiteY452" fmla="*/ 2243843 h 2262565"/>
              <a:gd name="connsiteX453" fmla="*/ 6753250 w 7742636"/>
              <a:gd name="connsiteY453" fmla="*/ 2194649 h 2262565"/>
              <a:gd name="connsiteX454" fmla="*/ 5615652 w 7742636"/>
              <a:gd name="connsiteY454" fmla="*/ 1468810 h 2262565"/>
              <a:gd name="connsiteX455" fmla="*/ 5572942 w 7742636"/>
              <a:gd name="connsiteY455" fmla="*/ 1297281 h 2262565"/>
              <a:gd name="connsiteX456" fmla="*/ 5520793 w 7742636"/>
              <a:gd name="connsiteY456" fmla="*/ 1102464 h 2262565"/>
              <a:gd name="connsiteX457" fmla="*/ 5506214 w 7742636"/>
              <a:gd name="connsiteY457" fmla="*/ 1072602 h 2262565"/>
              <a:gd name="connsiteX458" fmla="*/ 4966425 w 7742636"/>
              <a:gd name="connsiteY458" fmla="*/ 759192 h 2262565"/>
              <a:gd name="connsiteX459" fmla="*/ 4705497 w 7742636"/>
              <a:gd name="connsiteY459" fmla="*/ 805880 h 2262565"/>
              <a:gd name="connsiteX460" fmla="*/ 4305982 w 7742636"/>
              <a:gd name="connsiteY460" fmla="*/ 826089 h 2262565"/>
              <a:gd name="connsiteX461" fmla="*/ 4060506 w 7742636"/>
              <a:gd name="connsiteY461" fmla="*/ 600665 h 2262565"/>
              <a:gd name="connsiteX462" fmla="*/ 3897979 w 7742636"/>
              <a:gd name="connsiteY462" fmla="*/ 423277 h 2262565"/>
              <a:gd name="connsiteX463" fmla="*/ 3649627 w 7742636"/>
              <a:gd name="connsiteY463" fmla="*/ 330746 h 2262565"/>
              <a:gd name="connsiteX464" fmla="*/ 3217576 w 7742636"/>
              <a:gd name="connsiteY464" fmla="*/ 415706 h 2262565"/>
              <a:gd name="connsiteX465" fmla="*/ 2635919 w 7742636"/>
              <a:gd name="connsiteY465" fmla="*/ 479650 h 2262565"/>
              <a:gd name="connsiteX466" fmla="*/ 1611041 w 7742636"/>
              <a:gd name="connsiteY466" fmla="*/ 703925 h 2262565"/>
              <a:gd name="connsiteX467" fmla="*/ 1404836 w 7742636"/>
              <a:gd name="connsiteY467" fmla="*/ 1093211 h 2262565"/>
              <a:gd name="connsiteX468" fmla="*/ 1280539 w 7742636"/>
              <a:gd name="connsiteY468" fmla="*/ 1346358 h 2262565"/>
              <a:gd name="connsiteX469" fmla="*/ 750472 w 7742636"/>
              <a:gd name="connsiteY469" fmla="*/ 2007608 h 2262565"/>
              <a:gd name="connsiteX470" fmla="*/ 456711 w 7742636"/>
              <a:gd name="connsiteY470" fmla="*/ 2262565 h 2262565"/>
              <a:gd name="connsiteX471" fmla="*/ 386080 w 7742636"/>
              <a:gd name="connsiteY471" fmla="*/ 2262565 h 2262565"/>
              <a:gd name="connsiteX472" fmla="*/ 395653 w 7742636"/>
              <a:gd name="connsiteY472" fmla="*/ 2255063 h 2262565"/>
              <a:gd name="connsiteX473" fmla="*/ 1240237 w 7742636"/>
              <a:gd name="connsiteY473" fmla="*/ 1323237 h 2262565"/>
              <a:gd name="connsiteX474" fmla="*/ 1362203 w 7742636"/>
              <a:gd name="connsiteY474" fmla="*/ 1071240 h 2262565"/>
              <a:gd name="connsiteX475" fmla="*/ 1573124 w 7742636"/>
              <a:gd name="connsiteY475" fmla="*/ 675792 h 2262565"/>
              <a:gd name="connsiteX476" fmla="*/ 2650396 w 7742636"/>
              <a:gd name="connsiteY476" fmla="*/ 434095 h 2262565"/>
              <a:gd name="connsiteX477" fmla="*/ 3203543 w 7742636"/>
              <a:gd name="connsiteY477" fmla="*/ 370156 h 2262565"/>
              <a:gd name="connsiteX478" fmla="*/ 3563418 w 7742636"/>
              <a:gd name="connsiteY478" fmla="*/ 283592 h 2262565"/>
              <a:gd name="connsiteX479" fmla="*/ 3571876 w 7742636"/>
              <a:gd name="connsiteY479" fmla="*/ 143355 h 2262565"/>
              <a:gd name="connsiteX480" fmla="*/ 3944661 w 7742636"/>
              <a:gd name="connsiteY480" fmla="*/ 248487 h 2262565"/>
              <a:gd name="connsiteX481" fmla="*/ 4123131 w 7742636"/>
              <a:gd name="connsiteY481" fmla="*/ 441669 h 2262565"/>
              <a:gd name="connsiteX482" fmla="*/ 4357588 w 7742636"/>
              <a:gd name="connsiteY482" fmla="*/ 660410 h 2262565"/>
              <a:gd name="connsiteX483" fmla="*/ 4741634 w 7742636"/>
              <a:gd name="connsiteY483" fmla="*/ 638183 h 2262565"/>
              <a:gd name="connsiteX484" fmla="*/ 5027443 w 7742636"/>
              <a:gd name="connsiteY484" fmla="*/ 588985 h 2262565"/>
              <a:gd name="connsiteX485" fmla="*/ 5645744 w 7742636"/>
              <a:gd name="connsiteY485" fmla="*/ 973122 h 2262565"/>
              <a:gd name="connsiteX486" fmla="*/ 5700610 w 7742636"/>
              <a:gd name="connsiteY486" fmla="*/ 1184384 h 2262565"/>
              <a:gd name="connsiteX487" fmla="*/ 5742944 w 7742636"/>
              <a:gd name="connsiteY487" fmla="*/ 1356120 h 2262565"/>
              <a:gd name="connsiteX488" fmla="*/ 6890458 w 7742636"/>
              <a:gd name="connsiteY488" fmla="*/ 2079511 h 2262565"/>
              <a:gd name="connsiteX489" fmla="*/ 7449844 w 7742636"/>
              <a:gd name="connsiteY489" fmla="*/ 2253131 h 2262565"/>
              <a:gd name="connsiteX490" fmla="*/ 7469328 w 7742636"/>
              <a:gd name="connsiteY490" fmla="*/ 2262565 h 2262565"/>
              <a:gd name="connsiteX491" fmla="*/ 7342598 w 7742636"/>
              <a:gd name="connsiteY491" fmla="*/ 2262565 h 2262565"/>
              <a:gd name="connsiteX492" fmla="*/ 7257328 w 7742636"/>
              <a:gd name="connsiteY492" fmla="*/ 2231615 h 2262565"/>
              <a:gd name="connsiteX493" fmla="*/ 6878108 w 7742636"/>
              <a:gd name="connsiteY493" fmla="*/ 2125469 h 2262565"/>
              <a:gd name="connsiteX494" fmla="*/ 5698343 w 7742636"/>
              <a:gd name="connsiteY494" fmla="*/ 1369713 h 2262565"/>
              <a:gd name="connsiteX495" fmla="*/ 5654739 w 7742636"/>
              <a:gd name="connsiteY495" fmla="*/ 1193366 h 2262565"/>
              <a:gd name="connsiteX496" fmla="*/ 5600930 w 7742636"/>
              <a:gd name="connsiteY496" fmla="*/ 991199 h 2262565"/>
              <a:gd name="connsiteX497" fmla="*/ 5585571 w 7742636"/>
              <a:gd name="connsiteY497" fmla="*/ 959755 h 2262565"/>
              <a:gd name="connsiteX498" fmla="*/ 5024575 w 7742636"/>
              <a:gd name="connsiteY498" fmla="*/ 634592 h 2262565"/>
              <a:gd name="connsiteX499" fmla="*/ 4753183 w 7742636"/>
              <a:gd name="connsiteY499" fmla="*/ 681609 h 2262565"/>
              <a:gd name="connsiteX500" fmla="*/ 4339468 w 7742636"/>
              <a:gd name="connsiteY500" fmla="*/ 702466 h 2262565"/>
              <a:gd name="connsiteX501" fmla="*/ 4085377 w 7742636"/>
              <a:gd name="connsiteY501" fmla="*/ 468286 h 2262565"/>
              <a:gd name="connsiteX502" fmla="*/ 3917099 w 7742636"/>
              <a:gd name="connsiteY502" fmla="*/ 285070 h 2262565"/>
              <a:gd name="connsiteX503" fmla="*/ 3659319 w 7742636"/>
              <a:gd name="connsiteY503" fmla="*/ 189132 h 2262565"/>
              <a:gd name="connsiteX504" fmla="*/ 3209925 w 7742636"/>
              <a:gd name="connsiteY504" fmla="*/ 278087 h 2262565"/>
              <a:gd name="connsiteX505" fmla="*/ 2607078 w 7742636"/>
              <a:gd name="connsiteY505" fmla="*/ 344188 h 2262565"/>
              <a:gd name="connsiteX506" fmla="*/ 1542693 w 7742636"/>
              <a:gd name="connsiteY506" fmla="*/ 575687 h 2262565"/>
              <a:gd name="connsiteX507" fmla="*/ 1328035 w 7742636"/>
              <a:gd name="connsiteY507" fmla="*/ 978300 h 2262565"/>
              <a:gd name="connsiteX508" fmla="*/ 1199520 w 7742636"/>
              <a:gd name="connsiteY508" fmla="*/ 1241643 h 2262565"/>
              <a:gd name="connsiteX509" fmla="*/ 313243 w 7742636"/>
              <a:gd name="connsiteY509" fmla="*/ 2220151 h 2262565"/>
              <a:gd name="connsiteX510" fmla="*/ 259086 w 7742636"/>
              <a:gd name="connsiteY510" fmla="*/ 2262565 h 2262565"/>
              <a:gd name="connsiteX511" fmla="*/ 184671 w 7742636"/>
              <a:gd name="connsiteY511" fmla="*/ 2262565 h 2262565"/>
              <a:gd name="connsiteX512" fmla="*/ 283393 w 7742636"/>
              <a:gd name="connsiteY512" fmla="*/ 2185288 h 2262565"/>
              <a:gd name="connsiteX513" fmla="*/ 1160405 w 7742636"/>
              <a:gd name="connsiteY513" fmla="*/ 1218938 h 2262565"/>
              <a:gd name="connsiteX514" fmla="*/ 1287504 w 7742636"/>
              <a:gd name="connsiteY514" fmla="*/ 958665 h 2262565"/>
              <a:gd name="connsiteX515" fmla="*/ 1505761 w 7742636"/>
              <a:gd name="connsiteY515" fmla="*/ 548548 h 2262565"/>
              <a:gd name="connsiteX516" fmla="*/ 2622701 w 7742636"/>
              <a:gd name="connsiteY516" fmla="*/ 299006 h 2262565"/>
              <a:gd name="connsiteX517" fmla="*/ 3197038 w 7742636"/>
              <a:gd name="connsiteY517" fmla="*/ 232913 h 2262565"/>
              <a:gd name="connsiteX518" fmla="*/ 3571876 w 7742636"/>
              <a:gd name="connsiteY518" fmla="*/ 143355 h 2262565"/>
              <a:gd name="connsiteX519" fmla="*/ 3578895 w 7742636"/>
              <a:gd name="connsiteY519" fmla="*/ 1571 h 2262565"/>
              <a:gd name="connsiteX520" fmla="*/ 3964769 w 7742636"/>
              <a:gd name="connsiteY520" fmla="*/ 110727 h 2262565"/>
              <a:gd name="connsiteX521" fmla="*/ 4149567 w 7742636"/>
              <a:gd name="connsiteY521" fmla="*/ 311909 h 2262565"/>
              <a:gd name="connsiteX522" fmla="*/ 4392823 w 7742636"/>
              <a:gd name="connsiteY522" fmla="*/ 539775 h 2262565"/>
              <a:gd name="connsiteX523" fmla="*/ 4791441 w 7742636"/>
              <a:gd name="connsiteY523" fmla="*/ 516698 h 2262565"/>
              <a:gd name="connsiteX524" fmla="*/ 5086970 w 7742636"/>
              <a:gd name="connsiteY524" fmla="*/ 465629 h 2262565"/>
              <a:gd name="connsiteX525" fmla="*/ 5726464 w 7742636"/>
              <a:gd name="connsiteY525" fmla="*/ 865420 h 2262565"/>
              <a:gd name="connsiteX526" fmla="*/ 5784565 w 7742636"/>
              <a:gd name="connsiteY526" fmla="*/ 1083296 h 2262565"/>
              <a:gd name="connsiteX527" fmla="*/ 5827972 w 7742636"/>
              <a:gd name="connsiteY527" fmla="*/ 1260224 h 2262565"/>
              <a:gd name="connsiteX528" fmla="*/ 7017268 w 7742636"/>
              <a:gd name="connsiteY528" fmla="*/ 2012742 h 2262565"/>
              <a:gd name="connsiteX529" fmla="*/ 7595993 w 7742636"/>
              <a:gd name="connsiteY529" fmla="*/ 2191520 h 2262565"/>
              <a:gd name="connsiteX530" fmla="*/ 7742636 w 7742636"/>
              <a:gd name="connsiteY530" fmla="*/ 2262565 h 2262565"/>
              <a:gd name="connsiteX531" fmla="*/ 7641251 w 7742636"/>
              <a:gd name="connsiteY531" fmla="*/ 2262565 h 2262565"/>
              <a:gd name="connsiteX532" fmla="*/ 7577979 w 7742636"/>
              <a:gd name="connsiteY532" fmla="*/ 2232265 h 2262565"/>
              <a:gd name="connsiteX533" fmla="*/ 7002998 w 7742636"/>
              <a:gd name="connsiteY533" fmla="*/ 2056747 h 2262565"/>
              <a:gd name="connsiteX534" fmla="*/ 5782200 w 7742636"/>
              <a:gd name="connsiteY534" fmla="*/ 1274397 h 2262565"/>
              <a:gd name="connsiteX535" fmla="*/ 5736921 w 7742636"/>
              <a:gd name="connsiteY535" fmla="*/ 1091647 h 2262565"/>
              <a:gd name="connsiteX536" fmla="*/ 5682447 w 7742636"/>
              <a:gd name="connsiteY536" fmla="*/ 881176 h 2262565"/>
              <a:gd name="connsiteX537" fmla="*/ 5666307 w 7742636"/>
              <a:gd name="connsiteY537" fmla="*/ 848148 h 2262565"/>
              <a:gd name="connsiteX538" fmla="*/ 5084715 w 7742636"/>
              <a:gd name="connsiteY538" fmla="*/ 510493 h 2262565"/>
              <a:gd name="connsiteX539" fmla="*/ 4802400 w 7742636"/>
              <a:gd name="connsiteY539" fmla="*/ 559911 h 2262565"/>
              <a:gd name="connsiteX540" fmla="*/ 4373937 w 7742636"/>
              <a:gd name="connsiteY540" fmla="*/ 581245 h 2262565"/>
              <a:gd name="connsiteX541" fmla="*/ 4110434 w 7742636"/>
              <a:gd name="connsiteY541" fmla="*/ 338685 h 2262565"/>
              <a:gd name="connsiteX542" fmla="*/ 3935275 w 7742636"/>
              <a:gd name="connsiteY542" fmla="*/ 147297 h 2262565"/>
              <a:gd name="connsiteX543" fmla="*/ 3578793 w 7742636"/>
              <a:gd name="connsiteY543" fmla="*/ 46127 h 2262565"/>
              <a:gd name="connsiteX544" fmla="*/ 3205028 w 7742636"/>
              <a:gd name="connsiteY544" fmla="*/ 136657 h 2262565"/>
              <a:gd name="connsiteX545" fmla="*/ 2580441 w 7742636"/>
              <a:gd name="connsiteY545" fmla="*/ 204741 h 2262565"/>
              <a:gd name="connsiteX546" fmla="*/ 1476978 w 7742636"/>
              <a:gd name="connsiteY546" fmla="*/ 444294 h 2262565"/>
              <a:gd name="connsiteX547" fmla="*/ 1257492 w 7742636"/>
              <a:gd name="connsiteY547" fmla="*/ 862744 h 2262565"/>
              <a:gd name="connsiteX548" fmla="*/ 1124192 w 7742636"/>
              <a:gd name="connsiteY548" fmla="*/ 1135116 h 2262565"/>
              <a:gd name="connsiteX549" fmla="*/ 206505 w 7742636"/>
              <a:gd name="connsiteY549" fmla="*/ 2150058 h 2262565"/>
              <a:gd name="connsiteX550" fmla="*/ 62711 w 7742636"/>
              <a:gd name="connsiteY550" fmla="*/ 2262565 h 2262565"/>
              <a:gd name="connsiteX551" fmla="*/ 0 w 7742636"/>
              <a:gd name="connsiteY551" fmla="*/ 2262565 h 2262565"/>
              <a:gd name="connsiteX552" fmla="*/ 0 w 7742636"/>
              <a:gd name="connsiteY552" fmla="*/ 2249556 h 2262565"/>
              <a:gd name="connsiteX553" fmla="*/ 171417 w 7742636"/>
              <a:gd name="connsiteY553" fmla="*/ 2115807 h 2262565"/>
              <a:gd name="connsiteX554" fmla="*/ 1080194 w 7742636"/>
              <a:gd name="connsiteY554" fmla="*/ 1114300 h 2262565"/>
              <a:gd name="connsiteX555" fmla="*/ 1211905 w 7742636"/>
              <a:gd name="connsiteY555" fmla="*/ 844623 h 2262565"/>
              <a:gd name="connsiteX556" fmla="*/ 1439251 w 7742636"/>
              <a:gd name="connsiteY556" fmla="*/ 419477 h 2262565"/>
              <a:gd name="connsiteX557" fmla="*/ 2596055 w 7742636"/>
              <a:gd name="connsiteY557" fmla="*/ 161511 h 2262565"/>
              <a:gd name="connsiteX558" fmla="*/ 3191345 w 7742636"/>
              <a:gd name="connsiteY558" fmla="*/ 93804 h 2262565"/>
              <a:gd name="connsiteX559" fmla="*/ 3578895 w 7742636"/>
              <a:gd name="connsiteY559" fmla="*/ 1571 h 226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7742636" h="2262565">
                <a:moveTo>
                  <a:pt x="3498634" y="2257119"/>
                </a:moveTo>
                <a:lnTo>
                  <a:pt x="3528275" y="2262565"/>
                </a:lnTo>
                <a:lnTo>
                  <a:pt x="3424743" y="2262565"/>
                </a:lnTo>
                <a:lnTo>
                  <a:pt x="3442914" y="2259196"/>
                </a:lnTo>
                <a:cubicBezTo>
                  <a:pt x="3461471" y="2256977"/>
                  <a:pt x="3480051" y="2256131"/>
                  <a:pt x="3498634" y="2257119"/>
                </a:cubicBezTo>
                <a:close/>
                <a:moveTo>
                  <a:pt x="3506847" y="2119025"/>
                </a:moveTo>
                <a:cubicBezTo>
                  <a:pt x="3554797" y="2121793"/>
                  <a:pt x="3602750" y="2135962"/>
                  <a:pt x="3650326" y="2168429"/>
                </a:cubicBezTo>
                <a:cubicBezTo>
                  <a:pt x="3685906" y="2194450"/>
                  <a:pt x="3717392" y="2225573"/>
                  <a:pt x="3743791" y="2260802"/>
                </a:cubicBezTo>
                <a:lnTo>
                  <a:pt x="3745325" y="2262565"/>
                </a:lnTo>
                <a:lnTo>
                  <a:pt x="3681030" y="2262565"/>
                </a:lnTo>
                <a:lnTo>
                  <a:pt x="3626243" y="2204234"/>
                </a:lnTo>
                <a:cubicBezTo>
                  <a:pt x="3585811" y="2176747"/>
                  <a:pt x="3544681" y="2164947"/>
                  <a:pt x="3502745" y="2163084"/>
                </a:cubicBezTo>
                <a:cubicBezTo>
                  <a:pt x="3432852" y="2159980"/>
                  <a:pt x="3360720" y="2184477"/>
                  <a:pt x="3285866" y="2209951"/>
                </a:cubicBezTo>
                <a:cubicBezTo>
                  <a:pt x="3187673" y="2244453"/>
                  <a:pt x="3084669" y="2277976"/>
                  <a:pt x="2981568" y="2248987"/>
                </a:cubicBezTo>
                <a:cubicBezTo>
                  <a:pt x="2815633" y="2200942"/>
                  <a:pt x="2693234" y="2172459"/>
                  <a:pt x="2579656" y="2252756"/>
                </a:cubicBezTo>
                <a:lnTo>
                  <a:pt x="2568544" y="2262565"/>
                </a:lnTo>
                <a:lnTo>
                  <a:pt x="2499633" y="2262565"/>
                </a:lnTo>
                <a:lnTo>
                  <a:pt x="2560689" y="2211259"/>
                </a:lnTo>
                <a:cubicBezTo>
                  <a:pt x="2695574" y="2121483"/>
                  <a:pt x="2835988" y="2161988"/>
                  <a:pt x="2992498" y="2207068"/>
                </a:cubicBezTo>
                <a:cubicBezTo>
                  <a:pt x="3081302" y="2231514"/>
                  <a:pt x="3172256" y="2201009"/>
                  <a:pt x="3268878" y="2168249"/>
                </a:cubicBezTo>
                <a:cubicBezTo>
                  <a:pt x="3347022" y="2141464"/>
                  <a:pt x="3426931" y="2114410"/>
                  <a:pt x="3506847" y="2119025"/>
                </a:cubicBezTo>
                <a:close/>
                <a:moveTo>
                  <a:pt x="3519836" y="1976981"/>
                </a:moveTo>
                <a:cubicBezTo>
                  <a:pt x="3571045" y="1980049"/>
                  <a:pt x="3622196" y="1995384"/>
                  <a:pt x="3672881" y="2030495"/>
                </a:cubicBezTo>
                <a:cubicBezTo>
                  <a:pt x="3710086" y="2059312"/>
                  <a:pt x="3742965" y="2093294"/>
                  <a:pt x="3770501" y="2131399"/>
                </a:cubicBezTo>
                <a:cubicBezTo>
                  <a:pt x="3800436" y="2177543"/>
                  <a:pt x="3842302" y="2214717"/>
                  <a:pt x="3891714" y="2239042"/>
                </a:cubicBezTo>
                <a:cubicBezTo>
                  <a:pt x="3952191" y="2261918"/>
                  <a:pt x="4018564" y="2243433"/>
                  <a:pt x="4089008" y="2224383"/>
                </a:cubicBezTo>
                <a:cubicBezTo>
                  <a:pt x="4139373" y="2208052"/>
                  <a:pt x="4191727" y="2198677"/>
                  <a:pt x="4244551" y="2196472"/>
                </a:cubicBezTo>
                <a:cubicBezTo>
                  <a:pt x="4315069" y="2193916"/>
                  <a:pt x="4384739" y="2211697"/>
                  <a:pt x="4445179" y="2247673"/>
                </a:cubicBezTo>
                <a:lnTo>
                  <a:pt x="4463566" y="2262565"/>
                </a:lnTo>
                <a:lnTo>
                  <a:pt x="4361702" y="2262565"/>
                </a:lnTo>
                <a:lnTo>
                  <a:pt x="4332236" y="2250885"/>
                </a:lnTo>
                <a:cubicBezTo>
                  <a:pt x="4303677" y="2243881"/>
                  <a:pt x="4274141" y="2240770"/>
                  <a:pt x="4244446" y="2241759"/>
                </a:cubicBezTo>
                <a:cubicBezTo>
                  <a:pt x="4220187" y="2243050"/>
                  <a:pt x="4196065" y="2245919"/>
                  <a:pt x="4172231" y="2250339"/>
                </a:cubicBezTo>
                <a:lnTo>
                  <a:pt x="4124048" y="2262565"/>
                </a:lnTo>
                <a:lnTo>
                  <a:pt x="3845363" y="2262565"/>
                </a:lnTo>
                <a:lnTo>
                  <a:pt x="3796498" y="2230516"/>
                </a:lnTo>
                <a:cubicBezTo>
                  <a:pt x="3772705" y="2209776"/>
                  <a:pt x="3751748" y="2185807"/>
                  <a:pt x="3734286" y="2159182"/>
                </a:cubicBezTo>
                <a:cubicBezTo>
                  <a:pt x="3709321" y="2124597"/>
                  <a:pt x="3679487" y="2093833"/>
                  <a:pt x="3645673" y="2067826"/>
                </a:cubicBezTo>
                <a:cubicBezTo>
                  <a:pt x="3601696" y="2037910"/>
                  <a:pt x="3557284" y="2024915"/>
                  <a:pt x="3512170" y="2022657"/>
                </a:cubicBezTo>
                <a:cubicBezTo>
                  <a:pt x="3436978" y="2018892"/>
                  <a:pt x="3359836" y="2044948"/>
                  <a:pt x="3279494" y="2072190"/>
                </a:cubicBezTo>
                <a:cubicBezTo>
                  <a:pt x="3173718" y="2107988"/>
                  <a:pt x="3065632" y="2143981"/>
                  <a:pt x="2953830" y="2113005"/>
                </a:cubicBezTo>
                <a:cubicBezTo>
                  <a:pt x="2714974" y="2042604"/>
                  <a:pt x="2561648" y="2012701"/>
                  <a:pt x="2400327" y="2244479"/>
                </a:cubicBezTo>
                <a:lnTo>
                  <a:pt x="2390651" y="2262565"/>
                </a:lnTo>
                <a:lnTo>
                  <a:pt x="2341119" y="2262565"/>
                </a:lnTo>
                <a:lnTo>
                  <a:pt x="2364119" y="2219836"/>
                </a:lnTo>
                <a:cubicBezTo>
                  <a:pt x="2551116" y="1947610"/>
                  <a:pt x="2742555" y="2005070"/>
                  <a:pt x="2967296" y="2069351"/>
                </a:cubicBezTo>
                <a:cubicBezTo>
                  <a:pt x="3063611" y="2097315"/>
                  <a:pt x="3161402" y="2063976"/>
                  <a:pt x="3265221" y="2029127"/>
                </a:cubicBezTo>
                <a:cubicBezTo>
                  <a:pt x="3348981" y="2000835"/>
                  <a:pt x="3434487" y="1971869"/>
                  <a:pt x="3519836" y="1976981"/>
                </a:cubicBezTo>
                <a:close/>
                <a:moveTo>
                  <a:pt x="3532263" y="1834366"/>
                </a:moveTo>
                <a:cubicBezTo>
                  <a:pt x="3586781" y="1837722"/>
                  <a:pt x="3641294" y="1854098"/>
                  <a:pt x="3695740" y="1891341"/>
                </a:cubicBezTo>
                <a:cubicBezTo>
                  <a:pt x="3735508" y="1922129"/>
                  <a:pt x="3770630" y="1958391"/>
                  <a:pt x="3800093" y="1999077"/>
                </a:cubicBezTo>
                <a:cubicBezTo>
                  <a:pt x="3832113" y="2048817"/>
                  <a:pt x="3876968" y="2089031"/>
                  <a:pt x="3929962" y="2115514"/>
                </a:cubicBezTo>
                <a:cubicBezTo>
                  <a:pt x="3995271" y="2140360"/>
                  <a:pt x="4066505" y="2120942"/>
                  <a:pt x="4141830" y="2100003"/>
                </a:cubicBezTo>
                <a:cubicBezTo>
                  <a:pt x="4195393" y="2082701"/>
                  <a:pt x="4251051" y="2072796"/>
                  <a:pt x="4307268" y="2070600"/>
                </a:cubicBezTo>
                <a:cubicBezTo>
                  <a:pt x="4382274" y="2067622"/>
                  <a:pt x="4456414" y="2086552"/>
                  <a:pt x="4520619" y="2125135"/>
                </a:cubicBezTo>
                <a:cubicBezTo>
                  <a:pt x="4552704" y="2144404"/>
                  <a:pt x="4581588" y="2168147"/>
                  <a:pt x="4606489" y="2195502"/>
                </a:cubicBezTo>
                <a:lnTo>
                  <a:pt x="4651641" y="2262565"/>
                </a:lnTo>
                <a:lnTo>
                  <a:pt x="4593281" y="2262565"/>
                </a:lnTo>
                <a:lnTo>
                  <a:pt x="4561799" y="2220722"/>
                </a:lnTo>
                <a:cubicBezTo>
                  <a:pt x="4539627" y="2198417"/>
                  <a:pt x="4514394" y="2179138"/>
                  <a:pt x="4486728" y="2163518"/>
                </a:cubicBezTo>
                <a:cubicBezTo>
                  <a:pt x="4431396" y="2132278"/>
                  <a:pt x="4368474" y="2116883"/>
                  <a:pt x="4304783" y="2118948"/>
                </a:cubicBezTo>
                <a:cubicBezTo>
                  <a:pt x="4252731" y="2120646"/>
                  <a:pt x="4201159" y="2129660"/>
                  <a:pt x="4151577" y="2145704"/>
                </a:cubicBezTo>
                <a:cubicBezTo>
                  <a:pt x="4072184" y="2167205"/>
                  <a:pt x="3990241" y="2189444"/>
                  <a:pt x="3910833" y="2159474"/>
                </a:cubicBezTo>
                <a:cubicBezTo>
                  <a:pt x="3849775" y="2130389"/>
                  <a:pt x="3797953" y="2085203"/>
                  <a:pt x="3760965" y="2028801"/>
                </a:cubicBezTo>
                <a:cubicBezTo>
                  <a:pt x="3733879" y="1991820"/>
                  <a:pt x="3701567" y="1959004"/>
                  <a:pt x="3665012" y="1931351"/>
                </a:cubicBezTo>
                <a:cubicBezTo>
                  <a:pt x="3618302" y="1898811"/>
                  <a:pt x="3570843" y="1884630"/>
                  <a:pt x="3522494" y="1882054"/>
                </a:cubicBezTo>
                <a:cubicBezTo>
                  <a:pt x="3441909" y="1877758"/>
                  <a:pt x="3358850" y="1905693"/>
                  <a:pt x="3272656" y="1934571"/>
                </a:cubicBezTo>
                <a:cubicBezTo>
                  <a:pt x="3159862" y="1972830"/>
                  <a:pt x="3042805" y="2012229"/>
                  <a:pt x="2925424" y="1977745"/>
                </a:cubicBezTo>
                <a:cubicBezTo>
                  <a:pt x="2671105" y="1903375"/>
                  <a:pt x="2505199" y="1868522"/>
                  <a:pt x="2333043" y="2116695"/>
                </a:cubicBezTo>
                <a:lnTo>
                  <a:pt x="2254872" y="2262565"/>
                </a:lnTo>
                <a:lnTo>
                  <a:pt x="2204854" y="2262565"/>
                </a:lnTo>
                <a:lnTo>
                  <a:pt x="2297832" y="2089151"/>
                </a:lnTo>
                <a:cubicBezTo>
                  <a:pt x="2498011" y="1800376"/>
                  <a:pt x="2703811" y="1861464"/>
                  <a:pt x="2942036" y="1931615"/>
                </a:cubicBezTo>
                <a:cubicBezTo>
                  <a:pt x="3043750" y="1962715"/>
                  <a:pt x="3148737" y="1927287"/>
                  <a:pt x="3259948" y="1889769"/>
                </a:cubicBezTo>
                <a:cubicBezTo>
                  <a:pt x="3350527" y="1859352"/>
                  <a:pt x="3441399" y="1828775"/>
                  <a:pt x="3532263" y="1834366"/>
                </a:cubicBezTo>
                <a:close/>
                <a:moveTo>
                  <a:pt x="3541946" y="1694144"/>
                </a:moveTo>
                <a:cubicBezTo>
                  <a:pt x="3599714" y="1697923"/>
                  <a:pt x="3657330" y="1715642"/>
                  <a:pt x="3714275" y="1755792"/>
                </a:cubicBezTo>
                <a:cubicBezTo>
                  <a:pt x="3756419" y="1787799"/>
                  <a:pt x="3793463" y="1825948"/>
                  <a:pt x="3824198" y="1868988"/>
                </a:cubicBezTo>
                <a:cubicBezTo>
                  <a:pt x="3858379" y="1922176"/>
                  <a:pt x="3906282" y="1965217"/>
                  <a:pt x="3962890" y="1993597"/>
                </a:cubicBezTo>
                <a:cubicBezTo>
                  <a:pt x="4033221" y="2021785"/>
                  <a:pt x="4109512" y="2000854"/>
                  <a:pt x="4189697" y="1978980"/>
                </a:cubicBezTo>
                <a:cubicBezTo>
                  <a:pt x="4246389" y="1960538"/>
                  <a:pt x="4305352" y="1950026"/>
                  <a:pt x="4364857" y="1947706"/>
                </a:cubicBezTo>
                <a:cubicBezTo>
                  <a:pt x="4444427" y="1945010"/>
                  <a:pt x="4522936" y="1965345"/>
                  <a:pt x="4590943" y="2006341"/>
                </a:cubicBezTo>
                <a:cubicBezTo>
                  <a:pt x="4658909" y="2047301"/>
                  <a:pt x="4713399" y="2107113"/>
                  <a:pt x="4747796" y="2178523"/>
                </a:cubicBezTo>
                <a:lnTo>
                  <a:pt x="4772150" y="2262565"/>
                </a:lnTo>
                <a:lnTo>
                  <a:pt x="4723012" y="2262565"/>
                </a:lnTo>
                <a:lnTo>
                  <a:pt x="4704149" y="2196024"/>
                </a:lnTo>
                <a:lnTo>
                  <a:pt x="4697715" y="2182838"/>
                </a:lnTo>
                <a:cubicBezTo>
                  <a:pt x="4665113" y="2123469"/>
                  <a:pt x="4616611" y="2074315"/>
                  <a:pt x="4557612" y="2040843"/>
                </a:cubicBezTo>
                <a:cubicBezTo>
                  <a:pt x="4498569" y="2007336"/>
                  <a:pt x="4431357" y="1990849"/>
                  <a:pt x="4363368" y="1993155"/>
                </a:cubicBezTo>
                <a:cubicBezTo>
                  <a:pt x="4308189" y="1996221"/>
                  <a:pt x="4253634" y="2006698"/>
                  <a:pt x="4201200" y="2024317"/>
                </a:cubicBezTo>
                <a:cubicBezTo>
                  <a:pt x="4117123" y="2047129"/>
                  <a:pt x="4030122" y="2070880"/>
                  <a:pt x="3946259" y="2038734"/>
                </a:cubicBezTo>
                <a:cubicBezTo>
                  <a:pt x="3881496" y="2007765"/>
                  <a:pt x="3826641" y="1959503"/>
                  <a:pt x="3787775" y="1899306"/>
                </a:cubicBezTo>
                <a:cubicBezTo>
                  <a:pt x="3759578" y="1859427"/>
                  <a:pt x="3725913" y="1823786"/>
                  <a:pt x="3687661" y="1793330"/>
                </a:cubicBezTo>
                <a:cubicBezTo>
                  <a:pt x="3637783" y="1758379"/>
                  <a:pt x="3587105" y="1743083"/>
                  <a:pt x="3535488" y="1740216"/>
                </a:cubicBezTo>
                <a:cubicBezTo>
                  <a:pt x="3449459" y="1735437"/>
                  <a:pt x="3360822" y="1765181"/>
                  <a:pt x="3268933" y="1795981"/>
                </a:cubicBezTo>
                <a:cubicBezTo>
                  <a:pt x="3148734" y="1835908"/>
                  <a:pt x="3024501" y="1876445"/>
                  <a:pt x="2900710" y="1840729"/>
                </a:cubicBezTo>
                <a:cubicBezTo>
                  <a:pt x="2628427" y="1759270"/>
                  <a:pt x="2452479" y="1722629"/>
                  <a:pt x="2268662" y="1987523"/>
                </a:cubicBezTo>
                <a:cubicBezTo>
                  <a:pt x="2218416" y="2064947"/>
                  <a:pt x="2174787" y="2146435"/>
                  <a:pt x="2138220" y="2231097"/>
                </a:cubicBezTo>
                <a:lnTo>
                  <a:pt x="2122707" y="2262565"/>
                </a:lnTo>
                <a:lnTo>
                  <a:pt x="2069710" y="2262565"/>
                </a:lnTo>
                <a:lnTo>
                  <a:pt x="2095602" y="2210122"/>
                </a:lnTo>
                <a:cubicBezTo>
                  <a:pt x="2133356" y="2123466"/>
                  <a:pt x="2178568" y="2040223"/>
                  <a:pt x="2230702" y="1961298"/>
                </a:cubicBezTo>
                <a:cubicBezTo>
                  <a:pt x="2442742" y="1655221"/>
                  <a:pt x="2661284" y="1720636"/>
                  <a:pt x="2914238" y="1796159"/>
                </a:cubicBezTo>
                <a:cubicBezTo>
                  <a:pt x="3024061" y="1829038"/>
                  <a:pt x="3135863" y="1791730"/>
                  <a:pt x="3254266" y="1752127"/>
                </a:cubicBezTo>
                <a:cubicBezTo>
                  <a:pt x="3348972" y="1720276"/>
                  <a:pt x="3445668" y="1687847"/>
                  <a:pt x="3541946" y="1694144"/>
                </a:cubicBezTo>
                <a:close/>
                <a:moveTo>
                  <a:pt x="3552686" y="1552306"/>
                </a:moveTo>
                <a:cubicBezTo>
                  <a:pt x="3613638" y="1556315"/>
                  <a:pt x="3674489" y="1575183"/>
                  <a:pt x="3734684" y="1617899"/>
                </a:cubicBezTo>
                <a:cubicBezTo>
                  <a:pt x="3779503" y="1652547"/>
                  <a:pt x="3818915" y="1693556"/>
                  <a:pt x="3851705" y="1739677"/>
                </a:cubicBezTo>
                <a:cubicBezTo>
                  <a:pt x="3887835" y="1796594"/>
                  <a:pt x="3938731" y="1842670"/>
                  <a:pt x="3999015" y="1873040"/>
                </a:cubicBezTo>
                <a:cubicBezTo>
                  <a:pt x="4073572" y="1901991"/>
                  <a:pt x="4154171" y="1879956"/>
                  <a:pt x="4239414" y="1856570"/>
                </a:cubicBezTo>
                <a:cubicBezTo>
                  <a:pt x="4299480" y="1837218"/>
                  <a:pt x="4361877" y="1826134"/>
                  <a:pt x="4424881" y="1823638"/>
                </a:cubicBezTo>
                <a:cubicBezTo>
                  <a:pt x="4607851" y="1825148"/>
                  <a:pt x="4767067" y="1921488"/>
                  <a:pt x="4829044" y="2069148"/>
                </a:cubicBezTo>
                <a:cubicBezTo>
                  <a:pt x="4845837" y="2112282"/>
                  <a:pt x="4858602" y="2156950"/>
                  <a:pt x="4867117" y="2202512"/>
                </a:cubicBezTo>
                <a:lnTo>
                  <a:pt x="4882831" y="2262565"/>
                </a:lnTo>
                <a:lnTo>
                  <a:pt x="4837313" y="2262565"/>
                </a:lnTo>
                <a:lnTo>
                  <a:pt x="4824126" y="2212460"/>
                </a:lnTo>
                <a:cubicBezTo>
                  <a:pt x="4815937" y="2169229"/>
                  <a:pt x="4803795" y="2126839"/>
                  <a:pt x="4787903" y="2085874"/>
                </a:cubicBezTo>
                <a:lnTo>
                  <a:pt x="4780688" y="2071104"/>
                </a:lnTo>
                <a:cubicBezTo>
                  <a:pt x="4746255" y="2007894"/>
                  <a:pt x="4694816" y="1955494"/>
                  <a:pt x="4632144" y="1919796"/>
                </a:cubicBezTo>
                <a:cubicBezTo>
                  <a:pt x="4569472" y="1884096"/>
                  <a:pt x="4498014" y="1866478"/>
                  <a:pt x="4425745" y="1868928"/>
                </a:cubicBezTo>
                <a:cubicBezTo>
                  <a:pt x="4367043" y="1871645"/>
                  <a:pt x="4308898" y="1882070"/>
                  <a:pt x="4252900" y="1900001"/>
                </a:cubicBezTo>
                <a:cubicBezTo>
                  <a:pt x="4163372" y="1923536"/>
                  <a:pt x="4072079" y="1949389"/>
                  <a:pt x="3983422" y="1915314"/>
                </a:cubicBezTo>
                <a:cubicBezTo>
                  <a:pt x="3914830" y="1882504"/>
                  <a:pt x="3856581" y="1831665"/>
                  <a:pt x="3814877" y="1768206"/>
                </a:cubicBezTo>
                <a:cubicBezTo>
                  <a:pt x="3784638" y="1725699"/>
                  <a:pt x="3748469" y="1687642"/>
                  <a:pt x="3707519" y="1655266"/>
                </a:cubicBezTo>
                <a:cubicBezTo>
                  <a:pt x="3654747" y="1618108"/>
                  <a:pt x="3600976" y="1601726"/>
                  <a:pt x="3546149" y="1598489"/>
                </a:cubicBezTo>
                <a:cubicBezTo>
                  <a:pt x="3454771" y="1593095"/>
                  <a:pt x="3360458" y="1624217"/>
                  <a:pt x="3262950" y="1656526"/>
                </a:cubicBezTo>
                <a:cubicBezTo>
                  <a:pt x="3135381" y="1698166"/>
                  <a:pt x="3004110" y="1742116"/>
                  <a:pt x="2872812" y="1702882"/>
                </a:cubicBezTo>
                <a:cubicBezTo>
                  <a:pt x="2583507" y="1615293"/>
                  <a:pt x="2396710" y="1576240"/>
                  <a:pt x="2201845" y="1857111"/>
                </a:cubicBezTo>
                <a:cubicBezTo>
                  <a:pt x="2148718" y="1939635"/>
                  <a:pt x="2102718" y="2026512"/>
                  <a:pt x="2064266" y="2116717"/>
                </a:cubicBezTo>
                <a:lnTo>
                  <a:pt x="1992438" y="2262565"/>
                </a:lnTo>
                <a:lnTo>
                  <a:pt x="1941181" y="2262565"/>
                </a:lnTo>
                <a:lnTo>
                  <a:pt x="2021003" y="2099396"/>
                </a:lnTo>
                <a:cubicBezTo>
                  <a:pt x="2060957" y="2007360"/>
                  <a:pt x="2108561" y="1918785"/>
                  <a:pt x="2163282" y="1834576"/>
                </a:cubicBezTo>
                <a:cubicBezTo>
                  <a:pt x="2387558" y="1510991"/>
                  <a:pt x="2618464" y="1580941"/>
                  <a:pt x="2886073" y="1661759"/>
                </a:cubicBezTo>
                <a:cubicBezTo>
                  <a:pt x="3005206" y="1695879"/>
                  <a:pt x="3124815" y="1655740"/>
                  <a:pt x="3249660" y="1614462"/>
                </a:cubicBezTo>
                <a:cubicBezTo>
                  <a:pt x="3349236" y="1580216"/>
                  <a:pt x="3451101" y="1545624"/>
                  <a:pt x="3552686" y="1552306"/>
                </a:cubicBezTo>
                <a:close/>
                <a:moveTo>
                  <a:pt x="3564745" y="1411835"/>
                </a:moveTo>
                <a:cubicBezTo>
                  <a:pt x="3629084" y="1416263"/>
                  <a:pt x="3693209" y="1436228"/>
                  <a:pt x="3756506" y="1481214"/>
                </a:cubicBezTo>
                <a:cubicBezTo>
                  <a:pt x="3803680" y="1518110"/>
                  <a:pt x="3845177" y="1561704"/>
                  <a:pt x="3879644" y="1610574"/>
                </a:cubicBezTo>
                <a:cubicBezTo>
                  <a:pt x="3917794" y="1671069"/>
                  <a:pt x="3971782" y="1720009"/>
                  <a:pt x="4035812" y="1752149"/>
                </a:cubicBezTo>
                <a:cubicBezTo>
                  <a:pt x="4114607" y="1782864"/>
                  <a:pt x="4200068" y="1759890"/>
                  <a:pt x="4290959" y="1735200"/>
                </a:cubicBezTo>
                <a:cubicBezTo>
                  <a:pt x="4354033" y="1714828"/>
                  <a:pt x="4419590" y="1703194"/>
                  <a:pt x="4485772" y="1700604"/>
                </a:cubicBezTo>
                <a:cubicBezTo>
                  <a:pt x="4678630" y="1702571"/>
                  <a:pt x="4846652" y="1804142"/>
                  <a:pt x="4911268" y="1960154"/>
                </a:cubicBezTo>
                <a:cubicBezTo>
                  <a:pt x="4929113" y="2005777"/>
                  <a:pt x="4942493" y="2053045"/>
                  <a:pt x="4951211" y="2101289"/>
                </a:cubicBezTo>
                <a:cubicBezTo>
                  <a:pt x="4958566" y="2139254"/>
                  <a:pt x="4968344" y="2176760"/>
                  <a:pt x="4980390" y="2213487"/>
                </a:cubicBezTo>
                <a:lnTo>
                  <a:pt x="5003866" y="2262565"/>
                </a:lnTo>
                <a:lnTo>
                  <a:pt x="4951457" y="2262565"/>
                </a:lnTo>
                <a:lnTo>
                  <a:pt x="4934836" y="2228074"/>
                </a:lnTo>
                <a:cubicBezTo>
                  <a:pt x="4922078" y="2189543"/>
                  <a:pt x="4911785" y="2150277"/>
                  <a:pt x="4903959" y="2110430"/>
                </a:cubicBezTo>
                <a:cubicBezTo>
                  <a:pt x="4895902" y="2064897"/>
                  <a:pt x="4883328" y="2020275"/>
                  <a:pt x="4866435" y="1977239"/>
                </a:cubicBezTo>
                <a:lnTo>
                  <a:pt x="4858473" y="1960932"/>
                </a:lnTo>
                <a:cubicBezTo>
                  <a:pt x="4822030" y="1893976"/>
                  <a:pt x="4767658" y="1838482"/>
                  <a:pt x="4701365" y="1800583"/>
                </a:cubicBezTo>
                <a:cubicBezTo>
                  <a:pt x="4635071" y="1762684"/>
                  <a:pt x="4559448" y="1743856"/>
                  <a:pt x="4482942" y="1746251"/>
                </a:cubicBezTo>
                <a:cubicBezTo>
                  <a:pt x="4420863" y="1748870"/>
                  <a:pt x="4359440" y="1759955"/>
                  <a:pt x="4300335" y="1779158"/>
                </a:cubicBezTo>
                <a:cubicBezTo>
                  <a:pt x="4207722" y="1804257"/>
                  <a:pt x="4110802" y="1830461"/>
                  <a:pt x="4017654" y="1794165"/>
                </a:cubicBezTo>
                <a:cubicBezTo>
                  <a:pt x="3946109" y="1759521"/>
                  <a:pt x="3885509" y="1705966"/>
                  <a:pt x="3842436" y="1639309"/>
                </a:cubicBezTo>
                <a:cubicBezTo>
                  <a:pt x="3810678" y="1594061"/>
                  <a:pt x="3772503" y="1553576"/>
                  <a:pt x="3729142" y="1519162"/>
                </a:cubicBezTo>
                <a:cubicBezTo>
                  <a:pt x="3672761" y="1478704"/>
                  <a:pt x="3615855" y="1460829"/>
                  <a:pt x="3557988" y="1457225"/>
                </a:cubicBezTo>
                <a:cubicBezTo>
                  <a:pt x="3461542" y="1451218"/>
                  <a:pt x="3362420" y="1484852"/>
                  <a:pt x="3258575" y="1519648"/>
                </a:cubicBezTo>
                <a:cubicBezTo>
                  <a:pt x="3124203" y="1564168"/>
                  <a:pt x="2985740" y="1610203"/>
                  <a:pt x="2847286" y="1568198"/>
                </a:cubicBezTo>
                <a:cubicBezTo>
                  <a:pt x="2541355" y="1475269"/>
                  <a:pt x="2343311" y="1433019"/>
                  <a:pt x="2136827" y="1730650"/>
                </a:cubicBezTo>
                <a:cubicBezTo>
                  <a:pt x="2080736" y="1817264"/>
                  <a:pt x="2031961" y="1908361"/>
                  <a:pt x="1990951" y="2002967"/>
                </a:cubicBezTo>
                <a:cubicBezTo>
                  <a:pt x="1963696" y="2061963"/>
                  <a:pt x="1935482" y="2122892"/>
                  <a:pt x="1903589" y="2181288"/>
                </a:cubicBezTo>
                <a:lnTo>
                  <a:pt x="1851099" y="2262565"/>
                </a:lnTo>
                <a:lnTo>
                  <a:pt x="1796246" y="2262565"/>
                </a:lnTo>
                <a:lnTo>
                  <a:pt x="1863462" y="2158542"/>
                </a:lnTo>
                <a:cubicBezTo>
                  <a:pt x="1894363" y="2102111"/>
                  <a:pt x="1922408" y="2041734"/>
                  <a:pt x="1949456" y="1983324"/>
                </a:cubicBezTo>
                <a:cubicBezTo>
                  <a:pt x="1991348" y="1886161"/>
                  <a:pt x="2041401" y="1792670"/>
                  <a:pt x="2099103" y="1703885"/>
                </a:cubicBezTo>
                <a:cubicBezTo>
                  <a:pt x="2335381" y="1363329"/>
                  <a:pt x="2577858" y="1438187"/>
                  <a:pt x="2861369" y="1523799"/>
                </a:cubicBezTo>
                <a:cubicBezTo>
                  <a:pt x="2985484" y="1561220"/>
                  <a:pt x="3111117" y="1519573"/>
                  <a:pt x="3244146" y="1475257"/>
                </a:cubicBezTo>
                <a:cubicBezTo>
                  <a:pt x="3349696" y="1440230"/>
                  <a:pt x="3457515" y="1404454"/>
                  <a:pt x="3564745" y="1411835"/>
                </a:cubicBezTo>
                <a:close/>
                <a:moveTo>
                  <a:pt x="3575108" y="1271627"/>
                </a:moveTo>
                <a:cubicBezTo>
                  <a:pt x="3642623" y="1276211"/>
                  <a:pt x="3709893" y="1297130"/>
                  <a:pt x="3776373" y="1344542"/>
                </a:cubicBezTo>
                <a:cubicBezTo>
                  <a:pt x="3825848" y="1383038"/>
                  <a:pt x="3869375" y="1428495"/>
                  <a:pt x="3905633" y="1479530"/>
                </a:cubicBezTo>
                <a:cubicBezTo>
                  <a:pt x="3954592" y="1542168"/>
                  <a:pt x="4001664" y="1602882"/>
                  <a:pt x="4070420" y="1629861"/>
                </a:cubicBezTo>
                <a:cubicBezTo>
                  <a:pt x="4154652" y="1663751"/>
                  <a:pt x="4245323" y="1640596"/>
                  <a:pt x="4339119" y="1615917"/>
                </a:cubicBezTo>
                <a:cubicBezTo>
                  <a:pt x="4405749" y="1594542"/>
                  <a:pt x="4474974" y="1582418"/>
                  <a:pt x="4544833" y="1579873"/>
                </a:cubicBezTo>
                <a:cubicBezTo>
                  <a:pt x="4747366" y="1581879"/>
                  <a:pt x="4922755" y="1688586"/>
                  <a:pt x="4991530" y="1853125"/>
                </a:cubicBezTo>
                <a:cubicBezTo>
                  <a:pt x="5010142" y="1900266"/>
                  <a:pt x="5024378" y="1948967"/>
                  <a:pt x="5034124" y="1998712"/>
                </a:cubicBezTo>
                <a:cubicBezTo>
                  <a:pt x="5041720" y="2038936"/>
                  <a:pt x="5051901" y="2078620"/>
                  <a:pt x="5064606" y="2117514"/>
                </a:cubicBezTo>
                <a:cubicBezTo>
                  <a:pt x="5078945" y="2158123"/>
                  <a:pt x="5097029" y="2195082"/>
                  <a:pt x="5118368" y="2228843"/>
                </a:cubicBezTo>
                <a:lnTo>
                  <a:pt x="5145190" y="2262565"/>
                </a:lnTo>
                <a:lnTo>
                  <a:pt x="5086499" y="2262565"/>
                </a:lnTo>
                <a:lnTo>
                  <a:pt x="5078879" y="2252788"/>
                </a:lnTo>
                <a:cubicBezTo>
                  <a:pt x="5056476" y="2216674"/>
                  <a:pt x="5037395" y="2177071"/>
                  <a:pt x="5022147" y="2133484"/>
                </a:cubicBezTo>
                <a:cubicBezTo>
                  <a:pt x="5008469" y="2092725"/>
                  <a:pt x="4997653" y="2051084"/>
                  <a:pt x="4989789" y="2008864"/>
                </a:cubicBezTo>
                <a:cubicBezTo>
                  <a:pt x="4981001" y="1960919"/>
                  <a:pt x="4967882" y="1913867"/>
                  <a:pt x="4950615" y="1868311"/>
                </a:cubicBezTo>
                <a:lnTo>
                  <a:pt x="4941690" y="1850053"/>
                </a:lnTo>
                <a:cubicBezTo>
                  <a:pt x="4903281" y="1778840"/>
                  <a:pt x="4845726" y="1719716"/>
                  <a:pt x="4775471" y="1679321"/>
                </a:cubicBezTo>
                <a:cubicBezTo>
                  <a:pt x="4705215" y="1638929"/>
                  <a:pt x="4625007" y="1618828"/>
                  <a:pt x="4543775" y="1621252"/>
                </a:cubicBezTo>
                <a:cubicBezTo>
                  <a:pt x="4478412" y="1624146"/>
                  <a:pt x="4413663" y="1635704"/>
                  <a:pt x="4351313" y="1655690"/>
                </a:cubicBezTo>
                <a:cubicBezTo>
                  <a:pt x="4251644" y="1683210"/>
                  <a:pt x="4150832" y="1710352"/>
                  <a:pt x="4052893" y="1672126"/>
                </a:cubicBezTo>
                <a:cubicBezTo>
                  <a:pt x="3971930" y="1639995"/>
                  <a:pt x="3919139" y="1572485"/>
                  <a:pt x="3868271" y="1506938"/>
                </a:cubicBezTo>
                <a:cubicBezTo>
                  <a:pt x="3834838" y="1459021"/>
                  <a:pt x="3794656" y="1416108"/>
                  <a:pt x="3748999" y="1379544"/>
                </a:cubicBezTo>
                <a:cubicBezTo>
                  <a:pt x="3689742" y="1337269"/>
                  <a:pt x="3629538" y="1318520"/>
                  <a:pt x="3568238" y="1314643"/>
                </a:cubicBezTo>
                <a:cubicBezTo>
                  <a:pt x="3466074" y="1308181"/>
                  <a:pt x="3360864" y="1343031"/>
                  <a:pt x="3251918" y="1379130"/>
                </a:cubicBezTo>
                <a:cubicBezTo>
                  <a:pt x="3110908" y="1425904"/>
                  <a:pt x="2965214" y="1473985"/>
                  <a:pt x="2819813" y="1429630"/>
                </a:cubicBezTo>
                <a:cubicBezTo>
                  <a:pt x="2496490" y="1330773"/>
                  <a:pt x="2287422" y="1285734"/>
                  <a:pt x="2070064" y="1599719"/>
                </a:cubicBezTo>
                <a:cubicBezTo>
                  <a:pt x="2010767" y="1690811"/>
                  <a:pt x="1959481" y="1786810"/>
                  <a:pt x="1916856" y="1886700"/>
                </a:cubicBezTo>
                <a:cubicBezTo>
                  <a:pt x="1887818" y="1948966"/>
                  <a:pt x="1858964" y="2014552"/>
                  <a:pt x="1825469" y="2075653"/>
                </a:cubicBezTo>
                <a:cubicBezTo>
                  <a:pt x="1800039" y="2122048"/>
                  <a:pt x="1772432" y="2166830"/>
                  <a:pt x="1742943" y="2210183"/>
                </a:cubicBezTo>
                <a:lnTo>
                  <a:pt x="1703923" y="2262565"/>
                </a:lnTo>
                <a:lnTo>
                  <a:pt x="1646592" y="2262565"/>
                </a:lnTo>
                <a:lnTo>
                  <a:pt x="1703523" y="2186403"/>
                </a:lnTo>
                <a:cubicBezTo>
                  <a:pt x="1732474" y="2143965"/>
                  <a:pt x="1759529" y="2100166"/>
                  <a:pt x="1784392" y="2054831"/>
                </a:cubicBezTo>
                <a:cubicBezTo>
                  <a:pt x="1816876" y="1994702"/>
                  <a:pt x="1846669" y="1932023"/>
                  <a:pt x="1874919" y="1870127"/>
                </a:cubicBezTo>
                <a:cubicBezTo>
                  <a:pt x="1918684" y="1767821"/>
                  <a:pt x="1971190" y="1669407"/>
                  <a:pt x="2031935" y="1576066"/>
                </a:cubicBezTo>
                <a:cubicBezTo>
                  <a:pt x="2280035" y="1218167"/>
                  <a:pt x="2536635" y="1297193"/>
                  <a:pt x="2833866" y="1388135"/>
                </a:cubicBezTo>
                <a:cubicBezTo>
                  <a:pt x="2964966" y="1427949"/>
                  <a:pt x="3097379" y="1384380"/>
                  <a:pt x="3238013" y="1337812"/>
                </a:cubicBezTo>
                <a:cubicBezTo>
                  <a:pt x="3349379" y="1301722"/>
                  <a:pt x="3462583" y="1263987"/>
                  <a:pt x="3575108" y="1271627"/>
                </a:cubicBezTo>
                <a:close/>
                <a:moveTo>
                  <a:pt x="3585999" y="1130538"/>
                </a:moveTo>
                <a:cubicBezTo>
                  <a:pt x="3656913" y="1135616"/>
                  <a:pt x="3727580" y="1157877"/>
                  <a:pt x="3797309" y="1207854"/>
                </a:cubicBezTo>
                <a:cubicBezTo>
                  <a:pt x="3849145" y="1248905"/>
                  <a:pt x="3894749" y="1297266"/>
                  <a:pt x="3932665" y="1351375"/>
                </a:cubicBezTo>
                <a:cubicBezTo>
                  <a:pt x="3984888" y="1417722"/>
                  <a:pt x="4033866" y="1481350"/>
                  <a:pt x="4106898" y="1510132"/>
                </a:cubicBezTo>
                <a:cubicBezTo>
                  <a:pt x="4194767" y="1544576"/>
                  <a:pt x="4289964" y="1518782"/>
                  <a:pt x="4390778" y="1491642"/>
                </a:cubicBezTo>
                <a:cubicBezTo>
                  <a:pt x="4460348" y="1469075"/>
                  <a:pt x="4532749" y="1456389"/>
                  <a:pt x="4605797" y="1453892"/>
                </a:cubicBezTo>
                <a:cubicBezTo>
                  <a:pt x="4818434" y="1456772"/>
                  <a:pt x="5002294" y="1568953"/>
                  <a:pt x="5073868" y="1741225"/>
                </a:cubicBezTo>
                <a:cubicBezTo>
                  <a:pt x="5093260" y="1791973"/>
                  <a:pt x="5107847" y="1844378"/>
                  <a:pt x="5117516" y="1897855"/>
                </a:cubicBezTo>
                <a:cubicBezTo>
                  <a:pt x="5125447" y="1940243"/>
                  <a:pt x="5136207" y="1982095"/>
                  <a:pt x="5149673" y="2023059"/>
                </a:cubicBezTo>
                <a:cubicBezTo>
                  <a:pt x="5179706" y="2108784"/>
                  <a:pt x="5225532" y="2179096"/>
                  <a:pt x="5283012" y="2237798"/>
                </a:cubicBezTo>
                <a:lnTo>
                  <a:pt x="5312316" y="2262565"/>
                </a:lnTo>
                <a:lnTo>
                  <a:pt x="5242461" y="2262565"/>
                </a:lnTo>
                <a:lnTo>
                  <a:pt x="5165402" y="2164075"/>
                </a:lnTo>
                <a:cubicBezTo>
                  <a:pt x="5141737" y="2126186"/>
                  <a:pt x="5121511" y="2084658"/>
                  <a:pt x="5105238" y="2038981"/>
                </a:cubicBezTo>
                <a:cubicBezTo>
                  <a:pt x="5091156" y="1996046"/>
                  <a:pt x="5079932" y="1952227"/>
                  <a:pt x="5071620" y="1907793"/>
                </a:cubicBezTo>
                <a:cubicBezTo>
                  <a:pt x="5062629" y="1857166"/>
                  <a:pt x="5048896" y="1807515"/>
                  <a:pt x="5030613" y="1759515"/>
                </a:cubicBezTo>
                <a:lnTo>
                  <a:pt x="5020902" y="1739678"/>
                </a:lnTo>
                <a:cubicBezTo>
                  <a:pt x="4980440" y="1665380"/>
                  <a:pt x="4920121" y="1603701"/>
                  <a:pt x="4846610" y="1561456"/>
                </a:cubicBezTo>
                <a:cubicBezTo>
                  <a:pt x="4773097" y="1519214"/>
                  <a:pt x="4689273" y="1498076"/>
                  <a:pt x="4604323" y="1500338"/>
                </a:cubicBezTo>
                <a:cubicBezTo>
                  <a:pt x="4535480" y="1503463"/>
                  <a:pt x="4467376" y="1515754"/>
                  <a:pt x="4401730" y="1536805"/>
                </a:cubicBezTo>
                <a:cubicBezTo>
                  <a:pt x="4299904" y="1565854"/>
                  <a:pt x="4192083" y="1593504"/>
                  <a:pt x="4089335" y="1552355"/>
                </a:cubicBezTo>
                <a:cubicBezTo>
                  <a:pt x="4003957" y="1518088"/>
                  <a:pt x="3949648" y="1448456"/>
                  <a:pt x="3896091" y="1378414"/>
                </a:cubicBezTo>
                <a:cubicBezTo>
                  <a:pt x="3860153" y="1328393"/>
                  <a:pt x="3817205" y="1283782"/>
                  <a:pt x="3768562" y="1245964"/>
                </a:cubicBezTo>
                <a:cubicBezTo>
                  <a:pt x="3706122" y="1201262"/>
                  <a:pt x="3642749" y="1181365"/>
                  <a:pt x="3578258" y="1177130"/>
                </a:cubicBezTo>
                <a:cubicBezTo>
                  <a:pt x="3470774" y="1170072"/>
                  <a:pt x="3360187" y="1206522"/>
                  <a:pt x="3245647" y="1244155"/>
                </a:cubicBezTo>
                <a:cubicBezTo>
                  <a:pt x="3097049" y="1292225"/>
                  <a:pt x="2944356" y="1343763"/>
                  <a:pt x="2791978" y="1297009"/>
                </a:cubicBezTo>
                <a:cubicBezTo>
                  <a:pt x="2452048" y="1191861"/>
                  <a:pt x="2232168" y="1144451"/>
                  <a:pt x="2002973" y="1474782"/>
                </a:cubicBezTo>
                <a:cubicBezTo>
                  <a:pt x="1941112" y="1569660"/>
                  <a:pt x="1887594" y="1669669"/>
                  <a:pt x="1843017" y="1773689"/>
                </a:cubicBezTo>
                <a:cubicBezTo>
                  <a:pt x="1812224" y="1839272"/>
                  <a:pt x="1780834" y="1905584"/>
                  <a:pt x="1745909" y="1970703"/>
                </a:cubicBezTo>
                <a:cubicBezTo>
                  <a:pt x="1692523" y="2068213"/>
                  <a:pt x="1629935" y="2158884"/>
                  <a:pt x="1560637" y="2244282"/>
                </a:cubicBezTo>
                <a:lnTo>
                  <a:pt x="1544658" y="2262565"/>
                </a:lnTo>
                <a:lnTo>
                  <a:pt x="1486233" y="2262565"/>
                </a:lnTo>
                <a:lnTo>
                  <a:pt x="1524932" y="2218292"/>
                </a:lnTo>
                <a:cubicBezTo>
                  <a:pt x="1593079" y="2134315"/>
                  <a:pt x="1654492" y="2045320"/>
                  <a:pt x="1706734" y="1949920"/>
                </a:cubicBezTo>
                <a:cubicBezTo>
                  <a:pt x="1741221" y="1886935"/>
                  <a:pt x="1771305" y="1818842"/>
                  <a:pt x="1801889" y="1755795"/>
                </a:cubicBezTo>
                <a:cubicBezTo>
                  <a:pt x="1847499" y="1648527"/>
                  <a:pt x="1902445" y="1545436"/>
                  <a:pt x="1966043" y="1447646"/>
                </a:cubicBezTo>
                <a:cubicBezTo>
                  <a:pt x="2225999" y="1072450"/>
                  <a:pt x="2495337" y="1155805"/>
                  <a:pt x="2807225" y="1252035"/>
                </a:cubicBezTo>
                <a:cubicBezTo>
                  <a:pt x="2945301" y="1294249"/>
                  <a:pt x="3084730" y="1248216"/>
                  <a:pt x="3232562" y="1199559"/>
                </a:cubicBezTo>
                <a:cubicBezTo>
                  <a:pt x="3348929" y="1161338"/>
                  <a:pt x="3467806" y="1122073"/>
                  <a:pt x="3585999" y="1130538"/>
                </a:cubicBezTo>
                <a:close/>
                <a:moveTo>
                  <a:pt x="3599607" y="987304"/>
                </a:moveTo>
                <a:cubicBezTo>
                  <a:pt x="3673813" y="992719"/>
                  <a:pt x="3747727" y="1016150"/>
                  <a:pt x="3820641" y="1068553"/>
                </a:cubicBezTo>
                <a:cubicBezTo>
                  <a:pt x="3874783" y="1111747"/>
                  <a:pt x="3922355" y="1162493"/>
                  <a:pt x="3961933" y="1219285"/>
                </a:cubicBezTo>
                <a:cubicBezTo>
                  <a:pt x="4016255" y="1289913"/>
                  <a:pt x="4067476" y="1356209"/>
                  <a:pt x="4144373" y="1386958"/>
                </a:cubicBezTo>
                <a:cubicBezTo>
                  <a:pt x="4236695" y="1423578"/>
                  <a:pt x="4336540" y="1396434"/>
                  <a:pt x="4442448" y="1367820"/>
                </a:cubicBezTo>
                <a:cubicBezTo>
                  <a:pt x="4514718" y="1344994"/>
                  <a:pt x="4589742" y="1332121"/>
                  <a:pt x="4665408" y="1329523"/>
                </a:cubicBezTo>
                <a:cubicBezTo>
                  <a:pt x="4888133" y="1332280"/>
                  <a:pt x="5080088" y="1450139"/>
                  <a:pt x="5154893" y="1630973"/>
                </a:cubicBezTo>
                <a:cubicBezTo>
                  <a:pt x="5175302" y="1684166"/>
                  <a:pt x="5190541" y="1739215"/>
                  <a:pt x="5200372" y="1795333"/>
                </a:cubicBezTo>
                <a:cubicBezTo>
                  <a:pt x="5208962" y="1839890"/>
                  <a:pt x="5220138" y="1883907"/>
                  <a:pt x="5233830" y="1927141"/>
                </a:cubicBezTo>
                <a:cubicBezTo>
                  <a:pt x="5281266" y="2062848"/>
                  <a:pt x="5365900" y="2161849"/>
                  <a:pt x="5473067" y="2237752"/>
                </a:cubicBezTo>
                <a:lnTo>
                  <a:pt x="5514286" y="2262565"/>
                </a:lnTo>
                <a:lnTo>
                  <a:pt x="5431748" y="2262565"/>
                </a:lnTo>
                <a:lnTo>
                  <a:pt x="5340078" y="2183495"/>
                </a:lnTo>
                <a:cubicBezTo>
                  <a:pt x="5277321" y="2118101"/>
                  <a:pt x="5226984" y="2039540"/>
                  <a:pt x="5193483" y="1943494"/>
                </a:cubicBezTo>
                <a:cubicBezTo>
                  <a:pt x="5178902" y="1898548"/>
                  <a:pt x="5167136" y="1852686"/>
                  <a:pt x="5158322" y="1806245"/>
                </a:cubicBezTo>
                <a:cubicBezTo>
                  <a:pt x="5149099" y="1752963"/>
                  <a:pt x="5134749" y="1700718"/>
                  <a:pt x="5115483" y="1650237"/>
                </a:cubicBezTo>
                <a:lnTo>
                  <a:pt x="5105030" y="1628857"/>
                </a:lnTo>
                <a:cubicBezTo>
                  <a:pt x="5031080" y="1477455"/>
                  <a:pt x="4861608" y="1378909"/>
                  <a:pt x="4667584" y="1377518"/>
                </a:cubicBezTo>
                <a:cubicBezTo>
                  <a:pt x="4595359" y="1380312"/>
                  <a:pt x="4523803" y="1392965"/>
                  <a:pt x="4454915" y="1415108"/>
                </a:cubicBezTo>
                <a:cubicBezTo>
                  <a:pt x="4343789" y="1443910"/>
                  <a:pt x="4232640" y="1475613"/>
                  <a:pt x="4124843" y="1432080"/>
                </a:cubicBezTo>
                <a:cubicBezTo>
                  <a:pt x="4036175" y="1397005"/>
                  <a:pt x="3978646" y="1321758"/>
                  <a:pt x="3922986" y="1249382"/>
                </a:cubicBezTo>
                <a:cubicBezTo>
                  <a:pt x="3886155" y="1196173"/>
                  <a:pt x="3841865" y="1148495"/>
                  <a:pt x="3791455" y="1107785"/>
                </a:cubicBezTo>
                <a:cubicBezTo>
                  <a:pt x="3726143" y="1060534"/>
                  <a:pt x="3659690" y="1039469"/>
                  <a:pt x="3591986" y="1034932"/>
                </a:cubicBezTo>
                <a:cubicBezTo>
                  <a:pt x="3479146" y="1027369"/>
                  <a:pt x="3362839" y="1065715"/>
                  <a:pt x="3242580" y="1105244"/>
                </a:cubicBezTo>
                <a:cubicBezTo>
                  <a:pt x="3087146" y="1156148"/>
                  <a:pt x="2926864" y="1208987"/>
                  <a:pt x="2767368" y="1159505"/>
                </a:cubicBezTo>
                <a:cubicBezTo>
                  <a:pt x="2410597" y="1048597"/>
                  <a:pt x="2179689" y="998403"/>
                  <a:pt x="1939446" y="1344711"/>
                </a:cubicBezTo>
                <a:cubicBezTo>
                  <a:pt x="1873760" y="1445286"/>
                  <a:pt x="1816890" y="1551313"/>
                  <a:pt x="1769405" y="1661547"/>
                </a:cubicBezTo>
                <a:cubicBezTo>
                  <a:pt x="1737578" y="1729989"/>
                  <a:pt x="1705348" y="1801542"/>
                  <a:pt x="1668091" y="1867812"/>
                </a:cubicBezTo>
                <a:cubicBezTo>
                  <a:pt x="1612041" y="1970000"/>
                  <a:pt x="1546377" y="2065006"/>
                  <a:pt x="1473692" y="2154475"/>
                </a:cubicBezTo>
                <a:lnTo>
                  <a:pt x="1379116" y="2262565"/>
                </a:lnTo>
                <a:lnTo>
                  <a:pt x="1319407" y="2262565"/>
                </a:lnTo>
                <a:lnTo>
                  <a:pt x="1327659" y="2254290"/>
                </a:lnTo>
                <a:cubicBezTo>
                  <a:pt x="1444654" y="2129772"/>
                  <a:pt x="1548676" y="1995141"/>
                  <a:pt x="1630899" y="1845126"/>
                </a:cubicBezTo>
                <a:cubicBezTo>
                  <a:pt x="1666986" y="1779435"/>
                  <a:pt x="1699386" y="1709199"/>
                  <a:pt x="1730633" y="1641547"/>
                </a:cubicBezTo>
                <a:cubicBezTo>
                  <a:pt x="1778383" y="1528722"/>
                  <a:pt x="1835831" y="1420195"/>
                  <a:pt x="1902301" y="1317158"/>
                </a:cubicBezTo>
                <a:cubicBezTo>
                  <a:pt x="2174495" y="924454"/>
                  <a:pt x="2456239" y="1012382"/>
                  <a:pt x="2782812" y="1113951"/>
                </a:cubicBezTo>
                <a:cubicBezTo>
                  <a:pt x="2928387" y="1158682"/>
                  <a:pt x="3074457" y="1110395"/>
                  <a:pt x="3229480" y="1059653"/>
                </a:cubicBezTo>
                <a:cubicBezTo>
                  <a:pt x="3351457" y="1019300"/>
                  <a:pt x="3475933" y="978279"/>
                  <a:pt x="3599607" y="987304"/>
                </a:cubicBezTo>
                <a:close/>
                <a:moveTo>
                  <a:pt x="3610460" y="849842"/>
                </a:moveTo>
                <a:cubicBezTo>
                  <a:pt x="3687900" y="855569"/>
                  <a:pt x="3764987" y="880119"/>
                  <a:pt x="3840912" y="934996"/>
                </a:cubicBezTo>
                <a:cubicBezTo>
                  <a:pt x="3897888" y="980056"/>
                  <a:pt x="3947686" y="1033331"/>
                  <a:pt x="3988733" y="1093143"/>
                </a:cubicBezTo>
                <a:cubicBezTo>
                  <a:pt x="4045555" y="1166892"/>
                  <a:pt x="4099073" y="1236893"/>
                  <a:pt x="4179621" y="1269190"/>
                </a:cubicBezTo>
                <a:cubicBezTo>
                  <a:pt x="4277995" y="1306297"/>
                  <a:pt x="4381334" y="1279373"/>
                  <a:pt x="4492067" y="1249781"/>
                </a:cubicBezTo>
                <a:cubicBezTo>
                  <a:pt x="4568260" y="1225055"/>
                  <a:pt x="4647499" y="1211089"/>
                  <a:pt x="4727490" y="1208303"/>
                </a:cubicBezTo>
                <a:cubicBezTo>
                  <a:pt x="4959731" y="1211720"/>
                  <a:pt x="5160336" y="1335425"/>
                  <a:pt x="5238155" y="1524409"/>
                </a:cubicBezTo>
                <a:cubicBezTo>
                  <a:pt x="5259020" y="1579342"/>
                  <a:pt x="5274487" y="1636193"/>
                  <a:pt x="5284363" y="1694212"/>
                </a:cubicBezTo>
                <a:cubicBezTo>
                  <a:pt x="5293291" y="1740933"/>
                  <a:pt x="5305011" y="1787072"/>
                  <a:pt x="5319463" y="1832376"/>
                </a:cubicBezTo>
                <a:cubicBezTo>
                  <a:pt x="5384856" y="2021659"/>
                  <a:pt x="5520092" y="2142908"/>
                  <a:pt x="5688338" y="2229690"/>
                </a:cubicBezTo>
                <a:lnTo>
                  <a:pt x="5761592" y="2262565"/>
                </a:lnTo>
                <a:lnTo>
                  <a:pt x="5652190" y="2262565"/>
                </a:lnTo>
                <a:lnTo>
                  <a:pt x="5537408" y="2192374"/>
                </a:lnTo>
                <a:cubicBezTo>
                  <a:pt x="5421288" y="2108730"/>
                  <a:pt x="5329263" y="1999149"/>
                  <a:pt x="5276966" y="1848306"/>
                </a:cubicBezTo>
                <a:cubicBezTo>
                  <a:pt x="5261521" y="1801312"/>
                  <a:pt x="5249359" y="1753263"/>
                  <a:pt x="5240585" y="1704529"/>
                </a:cubicBezTo>
                <a:cubicBezTo>
                  <a:pt x="5230599" y="1648714"/>
                  <a:pt x="5215487" y="1593932"/>
                  <a:pt x="5195459" y="1540918"/>
                </a:cubicBezTo>
                <a:cubicBezTo>
                  <a:pt x="5191653" y="1533141"/>
                  <a:pt x="5187887" y="1525404"/>
                  <a:pt x="5184081" y="1517626"/>
                </a:cubicBezTo>
                <a:cubicBezTo>
                  <a:pt x="5106678" y="1359196"/>
                  <a:pt x="4929935" y="1256593"/>
                  <a:pt x="4726218" y="1254165"/>
                </a:cubicBezTo>
                <a:cubicBezTo>
                  <a:pt x="4650654" y="1257135"/>
                  <a:pt x="4575803" y="1270383"/>
                  <a:pt x="4503791" y="1293583"/>
                </a:cubicBezTo>
                <a:cubicBezTo>
                  <a:pt x="4390513" y="1323910"/>
                  <a:pt x="4272596" y="1353635"/>
                  <a:pt x="4162092" y="1311456"/>
                </a:cubicBezTo>
                <a:cubicBezTo>
                  <a:pt x="4069556" y="1274420"/>
                  <a:pt x="4009531" y="1196048"/>
                  <a:pt x="3951371" y="1120550"/>
                </a:cubicBezTo>
                <a:cubicBezTo>
                  <a:pt x="3912781" y="1064520"/>
                  <a:pt x="3866305" y="1014355"/>
                  <a:pt x="3813353" y="971575"/>
                </a:cubicBezTo>
                <a:cubicBezTo>
                  <a:pt x="3744563" y="922037"/>
                  <a:pt x="3674785" y="899836"/>
                  <a:pt x="3603805" y="894931"/>
                </a:cubicBezTo>
                <a:cubicBezTo>
                  <a:pt x="3485507" y="886756"/>
                  <a:pt x="3363868" y="926626"/>
                  <a:pt x="3237888" y="968050"/>
                </a:cubicBezTo>
                <a:cubicBezTo>
                  <a:pt x="3077807" y="1020307"/>
                  <a:pt x="2908337" y="1076140"/>
                  <a:pt x="2741486" y="1024466"/>
                </a:cubicBezTo>
                <a:cubicBezTo>
                  <a:pt x="2367735" y="907468"/>
                  <a:pt x="2125584" y="854073"/>
                  <a:pt x="1873935" y="1217558"/>
                </a:cubicBezTo>
                <a:cubicBezTo>
                  <a:pt x="1805673" y="1322705"/>
                  <a:pt x="1746600" y="1433493"/>
                  <a:pt x="1697309" y="1548650"/>
                </a:cubicBezTo>
                <a:cubicBezTo>
                  <a:pt x="1666032" y="1619210"/>
                  <a:pt x="1630279" y="1693446"/>
                  <a:pt x="1591835" y="1764199"/>
                </a:cubicBezTo>
                <a:cubicBezTo>
                  <a:pt x="1504037" y="1924324"/>
                  <a:pt x="1393499" y="2067561"/>
                  <a:pt x="1269433" y="2199708"/>
                </a:cubicBezTo>
                <a:lnTo>
                  <a:pt x="1206788" y="2262565"/>
                </a:lnTo>
                <a:lnTo>
                  <a:pt x="1139597" y="2262565"/>
                </a:lnTo>
                <a:lnTo>
                  <a:pt x="1232975" y="2168962"/>
                </a:lnTo>
                <a:cubicBezTo>
                  <a:pt x="1355491" y="2038643"/>
                  <a:pt x="1464465" y="1897721"/>
                  <a:pt x="1550777" y="1740482"/>
                </a:cubicBezTo>
                <a:cubicBezTo>
                  <a:pt x="1588613" y="1671479"/>
                  <a:pt x="1622033" y="1598395"/>
                  <a:pt x="1655248" y="1527842"/>
                </a:cubicBezTo>
                <a:cubicBezTo>
                  <a:pt x="1705210" y="1410250"/>
                  <a:pt x="1765514" y="1297269"/>
                  <a:pt x="1835407" y="1190166"/>
                </a:cubicBezTo>
                <a:cubicBezTo>
                  <a:pt x="2120005" y="782283"/>
                  <a:pt x="2414076" y="874703"/>
                  <a:pt x="2755954" y="980859"/>
                </a:cubicBezTo>
                <a:cubicBezTo>
                  <a:pt x="2909273" y="1030520"/>
                  <a:pt x="3061574" y="978191"/>
                  <a:pt x="3224025" y="924825"/>
                </a:cubicBezTo>
                <a:cubicBezTo>
                  <a:pt x="3351338" y="883043"/>
                  <a:pt x="3481392" y="840297"/>
                  <a:pt x="3610460" y="849842"/>
                </a:cubicBezTo>
                <a:close/>
                <a:moveTo>
                  <a:pt x="3617923" y="708259"/>
                </a:moveTo>
                <a:cubicBezTo>
                  <a:pt x="3698617" y="714304"/>
                  <a:pt x="3778917" y="739963"/>
                  <a:pt x="3858011" y="797249"/>
                </a:cubicBezTo>
                <a:cubicBezTo>
                  <a:pt x="3917223" y="844515"/>
                  <a:pt x="3969164" y="900166"/>
                  <a:pt x="4012189" y="962435"/>
                </a:cubicBezTo>
                <a:cubicBezTo>
                  <a:pt x="4071445" y="1040223"/>
                  <a:pt x="4127459" y="1113350"/>
                  <a:pt x="4211690" y="1147239"/>
                </a:cubicBezTo>
                <a:cubicBezTo>
                  <a:pt x="4315232" y="1188018"/>
                  <a:pt x="4424227" y="1157839"/>
                  <a:pt x="4539838" y="1126360"/>
                </a:cubicBezTo>
                <a:cubicBezTo>
                  <a:pt x="4619948" y="1100438"/>
                  <a:pt x="4703272" y="1085817"/>
                  <a:pt x="4787335" y="1082852"/>
                </a:cubicBezTo>
                <a:cubicBezTo>
                  <a:pt x="5029486" y="1085773"/>
                  <a:pt x="5237971" y="1214742"/>
                  <a:pt x="5319572" y="1412460"/>
                </a:cubicBezTo>
                <a:cubicBezTo>
                  <a:pt x="5341192" y="1470867"/>
                  <a:pt x="5357647" y="1531046"/>
                  <a:pt x="5368751" y="1592320"/>
                </a:cubicBezTo>
                <a:cubicBezTo>
                  <a:pt x="5377599" y="1641218"/>
                  <a:pt x="5389712" y="1689467"/>
                  <a:pt x="5404972" y="1736716"/>
                </a:cubicBezTo>
                <a:cubicBezTo>
                  <a:pt x="5489732" y="1985067"/>
                  <a:pt x="5688614" y="2121484"/>
                  <a:pt x="5926936" y="2215097"/>
                </a:cubicBezTo>
                <a:lnTo>
                  <a:pt x="6062324" y="2262565"/>
                </a:lnTo>
                <a:lnTo>
                  <a:pt x="5939396" y="2262565"/>
                </a:lnTo>
                <a:lnTo>
                  <a:pt x="5900546" y="2248886"/>
                </a:lnTo>
                <a:cubicBezTo>
                  <a:pt x="5654848" y="2151892"/>
                  <a:pt x="5449194" y="2009805"/>
                  <a:pt x="5358289" y="1747023"/>
                </a:cubicBezTo>
                <a:cubicBezTo>
                  <a:pt x="5342578" y="1697718"/>
                  <a:pt x="5330000" y="1647502"/>
                  <a:pt x="5320605" y="1596642"/>
                </a:cubicBezTo>
                <a:cubicBezTo>
                  <a:pt x="5310518" y="1538670"/>
                  <a:pt x="5295178" y="1481773"/>
                  <a:pt x="5274769" y="1426637"/>
                </a:cubicBezTo>
                <a:lnTo>
                  <a:pt x="5262649" y="1401804"/>
                </a:lnTo>
                <a:cubicBezTo>
                  <a:pt x="5181659" y="1236009"/>
                  <a:pt x="4997170" y="1128476"/>
                  <a:pt x="4784155" y="1125803"/>
                </a:cubicBezTo>
                <a:cubicBezTo>
                  <a:pt x="4705100" y="1128857"/>
                  <a:pt x="4626808" y="1142691"/>
                  <a:pt x="4551420" y="1166879"/>
                </a:cubicBezTo>
                <a:cubicBezTo>
                  <a:pt x="4433669" y="1198933"/>
                  <a:pt x="4311437" y="1231713"/>
                  <a:pt x="4195146" y="1185606"/>
                </a:cubicBezTo>
                <a:cubicBezTo>
                  <a:pt x="4098963" y="1147015"/>
                  <a:pt x="4036641" y="1064940"/>
                  <a:pt x="3975807" y="985946"/>
                </a:cubicBezTo>
                <a:cubicBezTo>
                  <a:pt x="3935589" y="927281"/>
                  <a:pt x="3887105" y="874685"/>
                  <a:pt x="3831849" y="829766"/>
                </a:cubicBezTo>
                <a:cubicBezTo>
                  <a:pt x="3759889" y="777817"/>
                  <a:pt x="3686622" y="754643"/>
                  <a:pt x="3612158" y="749558"/>
                </a:cubicBezTo>
                <a:cubicBezTo>
                  <a:pt x="3488052" y="741089"/>
                  <a:pt x="3360623" y="782872"/>
                  <a:pt x="3230384" y="825472"/>
                </a:cubicBezTo>
                <a:cubicBezTo>
                  <a:pt x="3062115" y="882714"/>
                  <a:pt x="2885456" y="940631"/>
                  <a:pt x="2713573" y="885619"/>
                </a:cubicBezTo>
                <a:cubicBezTo>
                  <a:pt x="2323390" y="764653"/>
                  <a:pt x="2070215" y="708468"/>
                  <a:pt x="1807479" y="1087889"/>
                </a:cubicBezTo>
                <a:cubicBezTo>
                  <a:pt x="1736362" y="1197490"/>
                  <a:pt x="1674849" y="1312953"/>
                  <a:pt x="1623724" y="1433062"/>
                </a:cubicBezTo>
                <a:cubicBezTo>
                  <a:pt x="1589114" y="1507677"/>
                  <a:pt x="1553331" y="1584820"/>
                  <a:pt x="1513325" y="1658240"/>
                </a:cubicBezTo>
                <a:cubicBezTo>
                  <a:pt x="1391368" y="1881104"/>
                  <a:pt x="1226992" y="2072516"/>
                  <a:pt x="1043074" y="2246913"/>
                </a:cubicBezTo>
                <a:lnTo>
                  <a:pt x="1025109" y="2262565"/>
                </a:lnTo>
                <a:lnTo>
                  <a:pt x="954058" y="2262565"/>
                </a:lnTo>
                <a:lnTo>
                  <a:pt x="1006790" y="2216676"/>
                </a:lnTo>
                <a:cubicBezTo>
                  <a:pt x="1188459" y="2044585"/>
                  <a:pt x="1350234" y="1856255"/>
                  <a:pt x="1469903" y="1637650"/>
                </a:cubicBezTo>
                <a:cubicBezTo>
                  <a:pt x="1507568" y="1566321"/>
                  <a:pt x="1544732" y="1489020"/>
                  <a:pt x="1578727" y="1415149"/>
                </a:cubicBezTo>
                <a:cubicBezTo>
                  <a:pt x="1630779" y="1292597"/>
                  <a:pt x="1693577" y="1174811"/>
                  <a:pt x="1766432" y="1063228"/>
                </a:cubicBezTo>
                <a:cubicBezTo>
                  <a:pt x="2062487" y="636253"/>
                  <a:pt x="2369534" y="732467"/>
                  <a:pt x="2725691" y="844118"/>
                </a:cubicBezTo>
                <a:cubicBezTo>
                  <a:pt x="2885032" y="894220"/>
                  <a:pt x="3052874" y="839093"/>
                  <a:pt x="3214914" y="785889"/>
                </a:cubicBezTo>
                <a:cubicBezTo>
                  <a:pt x="3347843" y="742600"/>
                  <a:pt x="3483431" y="698187"/>
                  <a:pt x="3617923" y="708259"/>
                </a:cubicBezTo>
                <a:close/>
                <a:moveTo>
                  <a:pt x="3630815" y="568379"/>
                </a:moveTo>
                <a:cubicBezTo>
                  <a:pt x="3714782" y="574645"/>
                  <a:pt x="3798387" y="601453"/>
                  <a:pt x="3880668" y="661163"/>
                </a:cubicBezTo>
                <a:cubicBezTo>
                  <a:pt x="3942161" y="710516"/>
                  <a:pt x="3996070" y="768555"/>
                  <a:pt x="4040742" y="833517"/>
                </a:cubicBezTo>
                <a:cubicBezTo>
                  <a:pt x="4102673" y="914804"/>
                  <a:pt x="4160987" y="991629"/>
                  <a:pt x="4249283" y="1026907"/>
                </a:cubicBezTo>
                <a:cubicBezTo>
                  <a:pt x="4354930" y="1068072"/>
                  <a:pt x="4469003" y="1037373"/>
                  <a:pt x="4589477" y="1004957"/>
                </a:cubicBezTo>
                <a:cubicBezTo>
                  <a:pt x="4672288" y="978462"/>
                  <a:pt x="4758303" y="963435"/>
                  <a:pt x="4845145" y="960366"/>
                </a:cubicBezTo>
                <a:cubicBezTo>
                  <a:pt x="5098316" y="963123"/>
                  <a:pt x="5315863" y="1097778"/>
                  <a:pt x="5399512" y="1303638"/>
                </a:cubicBezTo>
                <a:cubicBezTo>
                  <a:pt x="5422493" y="1364627"/>
                  <a:pt x="5439866" y="1427658"/>
                  <a:pt x="5451331" y="1491851"/>
                </a:cubicBezTo>
                <a:cubicBezTo>
                  <a:pt x="5460672" y="1543076"/>
                  <a:pt x="5473239" y="1593612"/>
                  <a:pt x="5489031" y="1643228"/>
                </a:cubicBezTo>
                <a:cubicBezTo>
                  <a:pt x="5596413" y="1953611"/>
                  <a:pt x="5874321" y="2096551"/>
                  <a:pt x="6188738" y="2195952"/>
                </a:cubicBezTo>
                <a:lnTo>
                  <a:pt x="6428180" y="2262565"/>
                </a:lnTo>
                <a:lnTo>
                  <a:pt x="6257835" y="2262565"/>
                </a:lnTo>
                <a:lnTo>
                  <a:pt x="6170497" y="2236961"/>
                </a:lnTo>
                <a:cubicBezTo>
                  <a:pt x="5847335" y="2134321"/>
                  <a:pt x="5560684" y="1985365"/>
                  <a:pt x="5447509" y="1657210"/>
                </a:cubicBezTo>
                <a:cubicBezTo>
                  <a:pt x="5430990" y="1605725"/>
                  <a:pt x="5417783" y="1553236"/>
                  <a:pt x="5407967" y="1500058"/>
                </a:cubicBezTo>
                <a:cubicBezTo>
                  <a:pt x="5397629" y="1438982"/>
                  <a:pt x="5381505" y="1379106"/>
                  <a:pt x="5359732" y="1321158"/>
                </a:cubicBezTo>
                <a:cubicBezTo>
                  <a:pt x="5355359" y="1312214"/>
                  <a:pt x="5351199" y="1303688"/>
                  <a:pt x="5346826" y="1294745"/>
                </a:cubicBezTo>
                <a:cubicBezTo>
                  <a:pt x="5261677" y="1120423"/>
                  <a:pt x="5067905" y="1008741"/>
                  <a:pt x="4843858" y="1005232"/>
                </a:cubicBezTo>
                <a:cubicBezTo>
                  <a:pt x="4761498" y="1008506"/>
                  <a:pt x="4679912" y="1022936"/>
                  <a:pt x="4601401" y="1048180"/>
                </a:cubicBezTo>
                <a:cubicBezTo>
                  <a:pt x="4479168" y="1080961"/>
                  <a:pt x="4351128" y="1115665"/>
                  <a:pt x="4230793" y="1067218"/>
                </a:cubicBezTo>
                <a:cubicBezTo>
                  <a:pt x="4132881" y="1026090"/>
                  <a:pt x="4065513" y="941627"/>
                  <a:pt x="4002797" y="858762"/>
                </a:cubicBezTo>
                <a:cubicBezTo>
                  <a:pt x="3960671" y="797499"/>
                  <a:pt x="3909945" y="742625"/>
                  <a:pt x="3852106" y="695751"/>
                </a:cubicBezTo>
                <a:cubicBezTo>
                  <a:pt x="3777120" y="641313"/>
                  <a:pt x="3701060" y="616822"/>
                  <a:pt x="3623694" y="611259"/>
                </a:cubicBezTo>
                <a:cubicBezTo>
                  <a:pt x="3494751" y="601989"/>
                  <a:pt x="3362176" y="645288"/>
                  <a:pt x="3224884" y="690142"/>
                </a:cubicBezTo>
                <a:cubicBezTo>
                  <a:pt x="3048636" y="747892"/>
                  <a:pt x="2866150" y="806739"/>
                  <a:pt x="2685962" y="750530"/>
                </a:cubicBezTo>
                <a:cubicBezTo>
                  <a:pt x="2277974" y="621853"/>
                  <a:pt x="2013769" y="562883"/>
                  <a:pt x="1739411" y="959067"/>
                </a:cubicBezTo>
                <a:cubicBezTo>
                  <a:pt x="1665233" y="1073242"/>
                  <a:pt x="1601094" y="1193560"/>
                  <a:pt x="1547733" y="1318694"/>
                </a:cubicBezTo>
                <a:cubicBezTo>
                  <a:pt x="1512128" y="1396209"/>
                  <a:pt x="1475151" y="1476830"/>
                  <a:pt x="1433131" y="1553119"/>
                </a:cubicBezTo>
                <a:cubicBezTo>
                  <a:pt x="1306142" y="1785443"/>
                  <a:pt x="1134790" y="1984840"/>
                  <a:pt x="943024" y="2166433"/>
                </a:cubicBezTo>
                <a:lnTo>
                  <a:pt x="832510" y="2262565"/>
                </a:lnTo>
                <a:lnTo>
                  <a:pt x="768318" y="2262565"/>
                </a:lnTo>
                <a:lnTo>
                  <a:pt x="907932" y="2141204"/>
                </a:lnTo>
                <a:cubicBezTo>
                  <a:pt x="1097857" y="1961652"/>
                  <a:pt x="1267579" y="1764851"/>
                  <a:pt x="1392396" y="1536947"/>
                </a:cubicBezTo>
                <a:cubicBezTo>
                  <a:pt x="1433403" y="1461631"/>
                  <a:pt x="1469982" y="1382171"/>
                  <a:pt x="1505804" y="1305068"/>
                </a:cubicBezTo>
                <a:cubicBezTo>
                  <a:pt x="1560099" y="1177482"/>
                  <a:pt x="1625561" y="1054881"/>
                  <a:pt x="1701431" y="938694"/>
                </a:cubicBezTo>
                <a:cubicBezTo>
                  <a:pt x="2011268" y="493426"/>
                  <a:pt x="2331271" y="594382"/>
                  <a:pt x="2701899" y="710958"/>
                </a:cubicBezTo>
                <a:cubicBezTo>
                  <a:pt x="2868183" y="763412"/>
                  <a:pt x="3043260" y="706237"/>
                  <a:pt x="3212491" y="650947"/>
                </a:cubicBezTo>
                <a:cubicBezTo>
                  <a:pt x="3349936" y="604538"/>
                  <a:pt x="3490874" y="557933"/>
                  <a:pt x="3630815" y="568379"/>
                </a:cubicBezTo>
                <a:close/>
                <a:moveTo>
                  <a:pt x="3554689" y="425686"/>
                </a:moveTo>
                <a:cubicBezTo>
                  <a:pt x="3671537" y="417518"/>
                  <a:pt x="3787898" y="439527"/>
                  <a:pt x="3901054" y="522748"/>
                </a:cubicBezTo>
                <a:cubicBezTo>
                  <a:pt x="3964988" y="574349"/>
                  <a:pt x="4020983" y="634972"/>
                  <a:pt x="4067288" y="702722"/>
                </a:cubicBezTo>
                <a:cubicBezTo>
                  <a:pt x="4130373" y="787333"/>
                  <a:pt x="4192703" y="867456"/>
                  <a:pt x="4284268" y="904493"/>
                </a:cubicBezTo>
                <a:cubicBezTo>
                  <a:pt x="4395533" y="949205"/>
                  <a:pt x="4514251" y="917156"/>
                  <a:pt x="4639783" y="883227"/>
                </a:cubicBezTo>
                <a:cubicBezTo>
                  <a:pt x="4726280" y="855370"/>
                  <a:pt x="4816161" y="839583"/>
                  <a:pt x="4906930" y="836398"/>
                </a:cubicBezTo>
                <a:cubicBezTo>
                  <a:pt x="5168647" y="839816"/>
                  <a:pt x="5395803" y="982273"/>
                  <a:pt x="5482251" y="1195866"/>
                </a:cubicBezTo>
                <a:cubicBezTo>
                  <a:pt x="5505944" y="1259047"/>
                  <a:pt x="5523577" y="1324317"/>
                  <a:pt x="5534956" y="1390849"/>
                </a:cubicBezTo>
                <a:cubicBezTo>
                  <a:pt x="5544632" y="1444239"/>
                  <a:pt x="5557779" y="1496940"/>
                  <a:pt x="5574335" y="1548623"/>
                </a:cubicBezTo>
                <a:cubicBezTo>
                  <a:pt x="5722751" y="1981092"/>
                  <a:pt x="6187659" y="2101648"/>
                  <a:pt x="6637672" y="2218419"/>
                </a:cubicBezTo>
                <a:lnTo>
                  <a:pt x="6804368" y="2262565"/>
                </a:lnTo>
                <a:lnTo>
                  <a:pt x="6628339" y="2262565"/>
                </a:lnTo>
                <a:lnTo>
                  <a:pt x="6624381" y="2261469"/>
                </a:lnTo>
                <a:cubicBezTo>
                  <a:pt x="6162759" y="2141708"/>
                  <a:pt x="5685083" y="2017776"/>
                  <a:pt x="5529179" y="1562050"/>
                </a:cubicBezTo>
                <a:cubicBezTo>
                  <a:pt x="5512092" y="1508544"/>
                  <a:pt x="5498387" y="1454047"/>
                  <a:pt x="5488101" y="1398831"/>
                </a:cubicBezTo>
                <a:cubicBezTo>
                  <a:pt x="5477485" y="1334988"/>
                  <a:pt x="5460659" y="1272365"/>
                  <a:pt x="5437817" y="1211788"/>
                </a:cubicBezTo>
                <a:cubicBezTo>
                  <a:pt x="5433270" y="1202468"/>
                  <a:pt x="5428717" y="1193153"/>
                  <a:pt x="5424164" y="1183837"/>
                </a:cubicBezTo>
                <a:cubicBezTo>
                  <a:pt x="5335995" y="1003318"/>
                  <a:pt x="5135903" y="886585"/>
                  <a:pt x="4904077" y="883002"/>
                </a:cubicBezTo>
                <a:cubicBezTo>
                  <a:pt x="4819209" y="886273"/>
                  <a:pt x="4735133" y="900841"/>
                  <a:pt x="4654057" y="926290"/>
                </a:cubicBezTo>
                <a:cubicBezTo>
                  <a:pt x="4526352" y="960752"/>
                  <a:pt x="4394418" y="996395"/>
                  <a:pt x="4269250" y="945980"/>
                </a:cubicBezTo>
                <a:cubicBezTo>
                  <a:pt x="4166111" y="904041"/>
                  <a:pt x="4097649" y="815341"/>
                  <a:pt x="4032259" y="728978"/>
                </a:cubicBezTo>
                <a:cubicBezTo>
                  <a:pt x="3988473" y="665026"/>
                  <a:pt x="3935746" y="607722"/>
                  <a:pt x="3875632" y="558756"/>
                </a:cubicBezTo>
                <a:cubicBezTo>
                  <a:pt x="3797180" y="502047"/>
                  <a:pt x="3717663" y="476558"/>
                  <a:pt x="3636917" y="470785"/>
                </a:cubicBezTo>
                <a:cubicBezTo>
                  <a:pt x="3502344" y="461164"/>
                  <a:pt x="3364356" y="506308"/>
                  <a:pt x="3222208" y="552956"/>
                </a:cubicBezTo>
                <a:cubicBezTo>
                  <a:pt x="3039147" y="612586"/>
                  <a:pt x="2850037" y="674686"/>
                  <a:pt x="2661881" y="615083"/>
                </a:cubicBezTo>
                <a:cubicBezTo>
                  <a:pt x="2237132" y="480727"/>
                  <a:pt x="1962491" y="419186"/>
                  <a:pt x="1676671" y="831508"/>
                </a:cubicBezTo>
                <a:cubicBezTo>
                  <a:pt x="1599611" y="950240"/>
                  <a:pt x="1532943" y="1075319"/>
                  <a:pt x="1477444" y="1205385"/>
                </a:cubicBezTo>
                <a:cubicBezTo>
                  <a:pt x="1440054" y="1286170"/>
                  <a:pt x="1401661" y="1369862"/>
                  <a:pt x="1357897" y="1449459"/>
                </a:cubicBezTo>
                <a:cubicBezTo>
                  <a:pt x="1225747" y="1691017"/>
                  <a:pt x="1047422" y="1898394"/>
                  <a:pt x="847867" y="2087284"/>
                </a:cubicBezTo>
                <a:lnTo>
                  <a:pt x="646299" y="2262565"/>
                </a:lnTo>
                <a:lnTo>
                  <a:pt x="575184" y="2262565"/>
                </a:lnTo>
                <a:lnTo>
                  <a:pt x="813353" y="2055677"/>
                </a:lnTo>
                <a:cubicBezTo>
                  <a:pt x="1010846" y="1868991"/>
                  <a:pt x="1186953" y="1664503"/>
                  <a:pt x="1316620" y="1427273"/>
                </a:cubicBezTo>
                <a:cubicBezTo>
                  <a:pt x="1359600" y="1349053"/>
                  <a:pt x="1397790" y="1265944"/>
                  <a:pt x="1434604" y="1185944"/>
                </a:cubicBezTo>
                <a:cubicBezTo>
                  <a:pt x="1490527" y="1053841"/>
                  <a:pt x="1557852" y="926806"/>
                  <a:pt x="1635826" y="806265"/>
                </a:cubicBezTo>
                <a:cubicBezTo>
                  <a:pt x="1955916" y="345393"/>
                  <a:pt x="2288305" y="449932"/>
                  <a:pt x="2673630" y="571834"/>
                </a:cubicBezTo>
                <a:cubicBezTo>
                  <a:pt x="2847268" y="626480"/>
                  <a:pt x="3029537" y="567221"/>
                  <a:pt x="3205407" y="509675"/>
                </a:cubicBezTo>
                <a:cubicBezTo>
                  <a:pt x="3320507" y="472195"/>
                  <a:pt x="3437842" y="433853"/>
                  <a:pt x="3554689" y="425686"/>
                </a:cubicBezTo>
                <a:close/>
                <a:moveTo>
                  <a:pt x="3563418" y="283592"/>
                </a:moveTo>
                <a:cubicBezTo>
                  <a:pt x="3684083" y="275317"/>
                  <a:pt x="3804519" y="298234"/>
                  <a:pt x="3921912" y="384193"/>
                </a:cubicBezTo>
                <a:cubicBezTo>
                  <a:pt x="3988108" y="437739"/>
                  <a:pt x="4046120" y="500548"/>
                  <a:pt x="4094245" y="570751"/>
                </a:cubicBezTo>
                <a:cubicBezTo>
                  <a:pt x="4163103" y="658295"/>
                  <a:pt x="4224256" y="742891"/>
                  <a:pt x="4319843" y="781276"/>
                </a:cubicBezTo>
                <a:cubicBezTo>
                  <a:pt x="4433430" y="828740"/>
                  <a:pt x="4558961" y="794810"/>
                  <a:pt x="4689730" y="759740"/>
                </a:cubicBezTo>
                <a:cubicBezTo>
                  <a:pt x="4779028" y="731138"/>
                  <a:pt x="4871782" y="714925"/>
                  <a:pt x="4965430" y="711618"/>
                </a:cubicBezTo>
                <a:cubicBezTo>
                  <a:pt x="5238948" y="716455"/>
                  <a:pt x="5474035" y="862260"/>
                  <a:pt x="5563118" y="1084209"/>
                </a:cubicBezTo>
                <a:cubicBezTo>
                  <a:pt x="5587527" y="1150128"/>
                  <a:pt x="5605726" y="1218197"/>
                  <a:pt x="5617496" y="1287543"/>
                </a:cubicBezTo>
                <a:cubicBezTo>
                  <a:pt x="5627604" y="1342929"/>
                  <a:pt x="5641253" y="1397636"/>
                  <a:pt x="5658331" y="1451305"/>
                </a:cubicBezTo>
                <a:cubicBezTo>
                  <a:pt x="5812175" y="1901807"/>
                  <a:pt x="6295854" y="2027138"/>
                  <a:pt x="6763083" y="2148484"/>
                </a:cubicBezTo>
                <a:cubicBezTo>
                  <a:pt x="6886712" y="2180416"/>
                  <a:pt x="7011247" y="2212657"/>
                  <a:pt x="7130076" y="2251196"/>
                </a:cubicBezTo>
                <a:lnTo>
                  <a:pt x="7161182" y="2262565"/>
                </a:lnTo>
                <a:lnTo>
                  <a:pt x="7002720" y="2262565"/>
                </a:lnTo>
                <a:lnTo>
                  <a:pt x="6939305" y="2243843"/>
                </a:lnTo>
                <a:cubicBezTo>
                  <a:pt x="6878181" y="2227065"/>
                  <a:pt x="6815935" y="2210912"/>
                  <a:pt x="6753250" y="2194649"/>
                </a:cubicBezTo>
                <a:cubicBezTo>
                  <a:pt x="6271904" y="2069140"/>
                  <a:pt x="5776240" y="1940047"/>
                  <a:pt x="5615652" y="1468810"/>
                </a:cubicBezTo>
                <a:cubicBezTo>
                  <a:pt x="5597728" y="1412607"/>
                  <a:pt x="5583457" y="1355310"/>
                  <a:pt x="5572942" y="1297281"/>
                </a:cubicBezTo>
                <a:cubicBezTo>
                  <a:pt x="5561305" y="1230917"/>
                  <a:pt x="5543881" y="1165760"/>
                  <a:pt x="5520793" y="1102464"/>
                </a:cubicBezTo>
                <a:lnTo>
                  <a:pt x="5506214" y="1072602"/>
                </a:lnTo>
                <a:cubicBezTo>
                  <a:pt x="5414418" y="884677"/>
                  <a:pt x="5206998" y="762852"/>
                  <a:pt x="4966425" y="759192"/>
                </a:cubicBezTo>
                <a:cubicBezTo>
                  <a:pt x="4877773" y="762678"/>
                  <a:pt x="4789936" y="778367"/>
                  <a:pt x="4705497" y="805880"/>
                </a:cubicBezTo>
                <a:cubicBezTo>
                  <a:pt x="4572400" y="840151"/>
                  <a:pt x="4435975" y="878476"/>
                  <a:pt x="4305982" y="826089"/>
                </a:cubicBezTo>
                <a:cubicBezTo>
                  <a:pt x="4197771" y="782719"/>
                  <a:pt x="4128393" y="690155"/>
                  <a:pt x="4060506" y="600665"/>
                </a:cubicBezTo>
                <a:cubicBezTo>
                  <a:pt x="4015261" y="533996"/>
                  <a:pt x="3960488" y="474221"/>
                  <a:pt x="3897979" y="423277"/>
                </a:cubicBezTo>
                <a:cubicBezTo>
                  <a:pt x="3816210" y="363863"/>
                  <a:pt x="3733555" y="337006"/>
                  <a:pt x="3649627" y="330746"/>
                </a:cubicBezTo>
                <a:cubicBezTo>
                  <a:pt x="3509747" y="320310"/>
                  <a:pt x="3366328" y="367087"/>
                  <a:pt x="3217576" y="415706"/>
                </a:cubicBezTo>
                <a:cubicBezTo>
                  <a:pt x="3027319" y="477424"/>
                  <a:pt x="2830602" y="541775"/>
                  <a:pt x="2635919" y="479650"/>
                </a:cubicBezTo>
                <a:cubicBezTo>
                  <a:pt x="2194151" y="339167"/>
                  <a:pt x="1908069" y="275002"/>
                  <a:pt x="1611041" y="703925"/>
                </a:cubicBezTo>
                <a:cubicBezTo>
                  <a:pt x="1531161" y="827542"/>
                  <a:pt x="1462175" y="957803"/>
                  <a:pt x="1404836" y="1093211"/>
                </a:cubicBezTo>
                <a:cubicBezTo>
                  <a:pt x="1365891" y="1176734"/>
                  <a:pt x="1325719" y="1263691"/>
                  <a:pt x="1280539" y="1346358"/>
                </a:cubicBezTo>
                <a:cubicBezTo>
                  <a:pt x="1143242" y="1596670"/>
                  <a:pt x="957893" y="1811687"/>
                  <a:pt x="750472" y="2007608"/>
                </a:cubicBezTo>
                <a:lnTo>
                  <a:pt x="456711" y="2262565"/>
                </a:lnTo>
                <a:lnTo>
                  <a:pt x="386080" y="2262565"/>
                </a:lnTo>
                <a:lnTo>
                  <a:pt x="395653" y="2255063"/>
                </a:lnTo>
                <a:cubicBezTo>
                  <a:pt x="727254" y="1986262"/>
                  <a:pt x="1038170" y="1693230"/>
                  <a:pt x="1240237" y="1323237"/>
                </a:cubicBezTo>
                <a:cubicBezTo>
                  <a:pt x="1284034" y="1240732"/>
                  <a:pt x="1323814" y="1154929"/>
                  <a:pt x="1362203" y="1071240"/>
                </a:cubicBezTo>
                <a:cubicBezTo>
                  <a:pt x="1420939" y="933634"/>
                  <a:pt x="1491498" y="801318"/>
                  <a:pt x="1573124" y="675792"/>
                </a:cubicBezTo>
                <a:cubicBezTo>
                  <a:pt x="1906029" y="196624"/>
                  <a:pt x="2250005" y="307065"/>
                  <a:pt x="2650396" y="434095"/>
                </a:cubicBezTo>
                <a:cubicBezTo>
                  <a:pt x="2830979" y="491093"/>
                  <a:pt x="3020481" y="429786"/>
                  <a:pt x="3203543" y="370156"/>
                </a:cubicBezTo>
                <a:cubicBezTo>
                  <a:pt x="3321858" y="331337"/>
                  <a:pt x="3442751" y="291868"/>
                  <a:pt x="3563418" y="283592"/>
                </a:cubicBezTo>
                <a:close/>
                <a:moveTo>
                  <a:pt x="3571876" y="143355"/>
                </a:moveTo>
                <a:cubicBezTo>
                  <a:pt x="3697291" y="134913"/>
                  <a:pt x="3822362" y="158917"/>
                  <a:pt x="3944661" y="248487"/>
                </a:cubicBezTo>
                <a:cubicBezTo>
                  <a:pt x="4013307" y="303802"/>
                  <a:pt x="4073458" y="368910"/>
                  <a:pt x="4123131" y="441669"/>
                </a:cubicBezTo>
                <a:cubicBezTo>
                  <a:pt x="4192529" y="533283"/>
                  <a:pt x="4258312" y="620437"/>
                  <a:pt x="4357588" y="660410"/>
                </a:cubicBezTo>
                <a:cubicBezTo>
                  <a:pt x="4477546" y="709061"/>
                  <a:pt x="4605804" y="674770"/>
                  <a:pt x="4741634" y="638183"/>
                </a:cubicBezTo>
                <a:cubicBezTo>
                  <a:pt x="4834248" y="608809"/>
                  <a:pt x="4930385" y="592222"/>
                  <a:pt x="5027443" y="588985"/>
                </a:cubicBezTo>
                <a:cubicBezTo>
                  <a:pt x="5308371" y="592148"/>
                  <a:pt x="5551113" y="744759"/>
                  <a:pt x="5645744" y="973122"/>
                </a:cubicBezTo>
                <a:cubicBezTo>
                  <a:pt x="5670442" y="1041715"/>
                  <a:pt x="5688806" y="1112427"/>
                  <a:pt x="5700610" y="1184384"/>
                </a:cubicBezTo>
                <a:cubicBezTo>
                  <a:pt x="5711016" y="1242517"/>
                  <a:pt x="5725147" y="1299873"/>
                  <a:pt x="5742944" y="1356120"/>
                </a:cubicBezTo>
                <a:cubicBezTo>
                  <a:pt x="5902396" y="1824060"/>
                  <a:pt x="6404645" y="1954745"/>
                  <a:pt x="6890458" y="2079511"/>
                </a:cubicBezTo>
                <a:cubicBezTo>
                  <a:pt x="7082276" y="2130067"/>
                  <a:pt x="7276464" y="2180885"/>
                  <a:pt x="7449844" y="2253131"/>
                </a:cubicBezTo>
                <a:lnTo>
                  <a:pt x="7469328" y="2262565"/>
                </a:lnTo>
                <a:lnTo>
                  <a:pt x="7342598" y="2262565"/>
                </a:lnTo>
                <a:lnTo>
                  <a:pt x="7257328" y="2231615"/>
                </a:lnTo>
                <a:cubicBezTo>
                  <a:pt x="7136522" y="2192629"/>
                  <a:pt x="7008216" y="2159285"/>
                  <a:pt x="6878108" y="2125469"/>
                </a:cubicBezTo>
                <a:cubicBezTo>
                  <a:pt x="6380894" y="1996170"/>
                  <a:pt x="5866259" y="1862882"/>
                  <a:pt x="5698343" y="1369713"/>
                </a:cubicBezTo>
                <a:cubicBezTo>
                  <a:pt x="5680234" y="1311902"/>
                  <a:pt x="5665634" y="1252974"/>
                  <a:pt x="5654739" y="1193366"/>
                </a:cubicBezTo>
                <a:cubicBezTo>
                  <a:pt x="5643000" y="1124458"/>
                  <a:pt x="5625010" y="1056808"/>
                  <a:pt x="5600930" y="991199"/>
                </a:cubicBezTo>
                <a:cubicBezTo>
                  <a:pt x="5595856" y="980830"/>
                  <a:pt x="5590735" y="970348"/>
                  <a:pt x="5585571" y="959755"/>
                </a:cubicBezTo>
                <a:cubicBezTo>
                  <a:pt x="5490361" y="764844"/>
                  <a:pt x="5274442" y="638503"/>
                  <a:pt x="5024575" y="634592"/>
                </a:cubicBezTo>
                <a:cubicBezTo>
                  <a:pt x="4932446" y="637916"/>
                  <a:pt x="4841148" y="653743"/>
                  <a:pt x="4753183" y="681609"/>
                </a:cubicBezTo>
                <a:cubicBezTo>
                  <a:pt x="4615774" y="718933"/>
                  <a:pt x="4473880" y="756990"/>
                  <a:pt x="4339468" y="702466"/>
                </a:cubicBezTo>
                <a:cubicBezTo>
                  <a:pt x="4226446" y="658117"/>
                  <a:pt x="4155560" y="561480"/>
                  <a:pt x="4085377" y="468286"/>
                </a:cubicBezTo>
                <a:cubicBezTo>
                  <a:pt x="4038263" y="399602"/>
                  <a:pt x="3981603" y="337908"/>
                  <a:pt x="3917099" y="285070"/>
                </a:cubicBezTo>
                <a:cubicBezTo>
                  <a:pt x="3832290" y="223151"/>
                  <a:pt x="3746500" y="195399"/>
                  <a:pt x="3659319" y="189132"/>
                </a:cubicBezTo>
                <a:cubicBezTo>
                  <a:pt x="3514017" y="178686"/>
                  <a:pt x="3364852" y="227913"/>
                  <a:pt x="3209925" y="278087"/>
                </a:cubicBezTo>
                <a:cubicBezTo>
                  <a:pt x="3012612" y="342228"/>
                  <a:pt x="2808741" y="408705"/>
                  <a:pt x="2607078" y="344188"/>
                </a:cubicBezTo>
                <a:cubicBezTo>
                  <a:pt x="2147698" y="197361"/>
                  <a:pt x="1851004" y="130248"/>
                  <a:pt x="1542693" y="575687"/>
                </a:cubicBezTo>
                <a:cubicBezTo>
                  <a:pt x="1459536" y="703460"/>
                  <a:pt x="1387703" y="838167"/>
                  <a:pt x="1328035" y="978300"/>
                </a:cubicBezTo>
                <a:cubicBezTo>
                  <a:pt x="1288033" y="1065638"/>
                  <a:pt x="1246484" y="1155706"/>
                  <a:pt x="1199520" y="1241643"/>
                </a:cubicBezTo>
                <a:cubicBezTo>
                  <a:pt x="986301" y="1631854"/>
                  <a:pt x="660385" y="1938913"/>
                  <a:pt x="313243" y="2220151"/>
                </a:cubicBezTo>
                <a:lnTo>
                  <a:pt x="259086" y="2262565"/>
                </a:lnTo>
                <a:lnTo>
                  <a:pt x="184671" y="2262565"/>
                </a:lnTo>
                <a:lnTo>
                  <a:pt x="283393" y="2185288"/>
                </a:lnTo>
                <a:cubicBezTo>
                  <a:pt x="627292" y="1906676"/>
                  <a:pt x="949258" y="1603075"/>
                  <a:pt x="1160405" y="1218938"/>
                </a:cubicBezTo>
                <a:cubicBezTo>
                  <a:pt x="1206553" y="1134329"/>
                  <a:pt x="1247526" y="1045046"/>
                  <a:pt x="1287504" y="958665"/>
                </a:cubicBezTo>
                <a:cubicBezTo>
                  <a:pt x="1348226" y="815969"/>
                  <a:pt x="1421236" y="678726"/>
                  <a:pt x="1505761" y="548548"/>
                </a:cubicBezTo>
                <a:cubicBezTo>
                  <a:pt x="1849380" y="51705"/>
                  <a:pt x="2207048" y="165481"/>
                  <a:pt x="2622701" y="299006"/>
                </a:cubicBezTo>
                <a:cubicBezTo>
                  <a:pt x="2810439" y="358776"/>
                  <a:pt x="3006740" y="294592"/>
                  <a:pt x="3197038" y="232913"/>
                </a:cubicBezTo>
                <a:cubicBezTo>
                  <a:pt x="3320703" y="192689"/>
                  <a:pt x="3446460" y="151797"/>
                  <a:pt x="3571876" y="143355"/>
                </a:cubicBezTo>
                <a:close/>
                <a:moveTo>
                  <a:pt x="3578895" y="1571"/>
                </a:moveTo>
                <a:cubicBezTo>
                  <a:pt x="3708607" y="-6983"/>
                  <a:pt x="3838038" y="18028"/>
                  <a:pt x="3964769" y="110727"/>
                </a:cubicBezTo>
                <a:cubicBezTo>
                  <a:pt x="4035915" y="168386"/>
                  <a:pt x="4098197" y="236192"/>
                  <a:pt x="4149567" y="311909"/>
                </a:cubicBezTo>
                <a:cubicBezTo>
                  <a:pt x="4221447" y="407596"/>
                  <a:pt x="4289506" y="497460"/>
                  <a:pt x="4392823" y="539775"/>
                </a:cubicBezTo>
                <a:cubicBezTo>
                  <a:pt x="4517437" y="590022"/>
                  <a:pt x="4650755" y="554216"/>
                  <a:pt x="4791441" y="516698"/>
                </a:cubicBezTo>
                <a:cubicBezTo>
                  <a:pt x="4887141" y="485989"/>
                  <a:pt x="4986605" y="468776"/>
                  <a:pt x="5086970" y="465629"/>
                </a:cubicBezTo>
                <a:cubicBezTo>
                  <a:pt x="5379109" y="470004"/>
                  <a:pt x="5628806" y="627909"/>
                  <a:pt x="5726464" y="865420"/>
                </a:cubicBezTo>
                <a:cubicBezTo>
                  <a:pt x="5752582" y="936073"/>
                  <a:pt x="5772026" y="1009011"/>
                  <a:pt x="5784565" y="1083296"/>
                </a:cubicBezTo>
                <a:cubicBezTo>
                  <a:pt x="5795353" y="1143084"/>
                  <a:pt x="5809858" y="1202181"/>
                  <a:pt x="5827972" y="1260224"/>
                </a:cubicBezTo>
                <a:cubicBezTo>
                  <a:pt x="5993430" y="1746396"/>
                  <a:pt x="6514055" y="1882049"/>
                  <a:pt x="7017268" y="2012742"/>
                </a:cubicBezTo>
                <a:cubicBezTo>
                  <a:pt x="7215619" y="2064433"/>
                  <a:pt x="7416611" y="2116796"/>
                  <a:pt x="7595993" y="2191520"/>
                </a:cubicBezTo>
                <a:lnTo>
                  <a:pt x="7742636" y="2262565"/>
                </a:lnTo>
                <a:lnTo>
                  <a:pt x="7641251" y="2262565"/>
                </a:lnTo>
                <a:lnTo>
                  <a:pt x="7577979" y="2232265"/>
                </a:lnTo>
                <a:cubicBezTo>
                  <a:pt x="7403806" y="2160650"/>
                  <a:pt x="7205414" y="2109339"/>
                  <a:pt x="7002998" y="2056747"/>
                </a:cubicBezTo>
                <a:cubicBezTo>
                  <a:pt x="6487982" y="1922683"/>
                  <a:pt x="5955360" y="1784235"/>
                  <a:pt x="5782200" y="1274397"/>
                </a:cubicBezTo>
                <a:cubicBezTo>
                  <a:pt x="5763121" y="1214562"/>
                  <a:pt x="5747985" y="1153504"/>
                  <a:pt x="5736921" y="1091647"/>
                </a:cubicBezTo>
                <a:cubicBezTo>
                  <a:pt x="5725390" y="1019895"/>
                  <a:pt x="5707165" y="949440"/>
                  <a:pt x="5682447" y="881176"/>
                </a:cubicBezTo>
                <a:cubicBezTo>
                  <a:pt x="5677113" y="870277"/>
                  <a:pt x="5671640" y="859046"/>
                  <a:pt x="5666307" y="848148"/>
                </a:cubicBezTo>
                <a:cubicBezTo>
                  <a:pt x="5567504" y="645877"/>
                  <a:pt x="5343885" y="514644"/>
                  <a:pt x="5084715" y="510493"/>
                </a:cubicBezTo>
                <a:cubicBezTo>
                  <a:pt x="4988846" y="513986"/>
                  <a:pt x="4893823" y="530592"/>
                  <a:pt x="4802400" y="559911"/>
                </a:cubicBezTo>
                <a:cubicBezTo>
                  <a:pt x="4660132" y="598172"/>
                  <a:pt x="4513001" y="637367"/>
                  <a:pt x="4373937" y="581245"/>
                </a:cubicBezTo>
                <a:cubicBezTo>
                  <a:pt x="4258018" y="534936"/>
                  <a:pt x="4183117" y="434999"/>
                  <a:pt x="4110434" y="338685"/>
                </a:cubicBezTo>
                <a:cubicBezTo>
                  <a:pt x="4061661" y="266772"/>
                  <a:pt x="4002642" y="202286"/>
                  <a:pt x="3935275" y="147297"/>
                </a:cubicBezTo>
                <a:cubicBezTo>
                  <a:pt x="3818948" y="61055"/>
                  <a:pt x="3700311" y="37617"/>
                  <a:pt x="3578793" y="46127"/>
                </a:cubicBezTo>
                <a:cubicBezTo>
                  <a:pt x="3457274" y="54639"/>
                  <a:pt x="3332876" y="95099"/>
                  <a:pt x="3205028" y="136657"/>
                </a:cubicBezTo>
                <a:cubicBezTo>
                  <a:pt x="3000562" y="202924"/>
                  <a:pt x="2789462" y="271443"/>
                  <a:pt x="2580441" y="204741"/>
                </a:cubicBezTo>
                <a:cubicBezTo>
                  <a:pt x="2106772" y="51420"/>
                  <a:pt x="1796715" y="-17329"/>
                  <a:pt x="1476978" y="444294"/>
                </a:cubicBezTo>
                <a:cubicBezTo>
                  <a:pt x="1391589" y="577086"/>
                  <a:pt x="1318121" y="717100"/>
                  <a:pt x="1257492" y="862744"/>
                </a:cubicBezTo>
                <a:cubicBezTo>
                  <a:pt x="1215905" y="952772"/>
                  <a:pt x="1173120" y="1046283"/>
                  <a:pt x="1124192" y="1135116"/>
                </a:cubicBezTo>
                <a:cubicBezTo>
                  <a:pt x="903827" y="1540416"/>
                  <a:pt x="566241" y="1858770"/>
                  <a:pt x="206505" y="2150058"/>
                </a:cubicBezTo>
                <a:lnTo>
                  <a:pt x="62711" y="2262565"/>
                </a:lnTo>
                <a:lnTo>
                  <a:pt x="0" y="2262565"/>
                </a:lnTo>
                <a:lnTo>
                  <a:pt x="0" y="2249556"/>
                </a:lnTo>
                <a:lnTo>
                  <a:pt x="171417" y="2115807"/>
                </a:lnTo>
                <a:cubicBezTo>
                  <a:pt x="528403" y="1827254"/>
                  <a:pt x="862647" y="1512051"/>
                  <a:pt x="1080194" y="1114300"/>
                </a:cubicBezTo>
                <a:cubicBezTo>
                  <a:pt x="1128348" y="1026832"/>
                  <a:pt x="1170515" y="934071"/>
                  <a:pt x="1211905" y="844623"/>
                </a:cubicBezTo>
                <a:cubicBezTo>
                  <a:pt x="1275198" y="696652"/>
                  <a:pt x="1351258" y="554385"/>
                  <a:pt x="1439251" y="419477"/>
                </a:cubicBezTo>
                <a:cubicBezTo>
                  <a:pt x="1794675" y="-95706"/>
                  <a:pt x="2164920" y="24969"/>
                  <a:pt x="2596055" y="161511"/>
                </a:cubicBezTo>
                <a:cubicBezTo>
                  <a:pt x="2790161" y="224419"/>
                  <a:pt x="2994074" y="157980"/>
                  <a:pt x="3191345" y="93804"/>
                </a:cubicBezTo>
                <a:cubicBezTo>
                  <a:pt x="3319192" y="52246"/>
                  <a:pt x="3449183" y="10127"/>
                  <a:pt x="3578895" y="1571"/>
                </a:cubicBezTo>
                <a:close/>
              </a:path>
            </a:pathLst>
          </a:custGeom>
          <a:solidFill>
            <a:srgbClr val="ADF5BD"/>
          </a:solidFill>
          <a:ln w="4689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9" name="Graphic 14">
            <a:extLst>
              <a:ext uri="{FF2B5EF4-FFF2-40B4-BE49-F238E27FC236}">
                <a16:creationId xmlns:a16="http://schemas.microsoft.com/office/drawing/2014/main" id="{26980C1A-5B45-923C-9575-A9C54C54DC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6241" b="67097"/>
          <a:stretch>
            <a:fillRect/>
          </a:stretch>
        </p:blipFill>
        <p:spPr>
          <a:xfrm rot="10800000" flipV="1">
            <a:off x="8796556" y="778663"/>
            <a:ext cx="3395444" cy="2305198"/>
          </a:xfrm>
          <a:custGeom>
            <a:avLst/>
            <a:gdLst>
              <a:gd name="connsiteX0" fmla="*/ 0 w 5396081"/>
              <a:gd name="connsiteY0" fmla="*/ 0 h 3663449"/>
              <a:gd name="connsiteX1" fmla="*/ 0 w 5396081"/>
              <a:gd name="connsiteY1" fmla="*/ 3663449 h 3663449"/>
              <a:gd name="connsiteX2" fmla="*/ 5396081 w 5396081"/>
              <a:gd name="connsiteY2" fmla="*/ 3663449 h 3663449"/>
              <a:gd name="connsiteX3" fmla="*/ 5396081 w 5396081"/>
              <a:gd name="connsiteY3" fmla="*/ 0 h 3663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6081" h="3663449">
                <a:moveTo>
                  <a:pt x="0" y="0"/>
                </a:moveTo>
                <a:lnTo>
                  <a:pt x="0" y="3663449"/>
                </a:lnTo>
                <a:lnTo>
                  <a:pt x="5396081" y="3663449"/>
                </a:lnTo>
                <a:lnTo>
                  <a:pt x="5396081" y="0"/>
                </a:lnTo>
                <a:close/>
              </a:path>
            </a:pathLst>
          </a:custGeom>
        </p:spPr>
      </p:pic>
      <p:sp>
        <p:nvSpPr>
          <p:cNvPr id="10" name="Freeform 10">
            <a:extLst>
              <a:ext uri="{FF2B5EF4-FFF2-40B4-BE49-F238E27FC236}">
                <a16:creationId xmlns:a16="http://schemas.microsoft.com/office/drawing/2014/main" id="{DDA2B4B6-1710-3F58-6111-26C56DF68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085" y="2204092"/>
            <a:ext cx="2875584" cy="879769"/>
          </a:xfrm>
          <a:custGeom>
            <a:avLst/>
            <a:gdLst>
              <a:gd name="connsiteX0" fmla="*/ 2359046 w 4622006"/>
              <a:gd name="connsiteY0" fmla="*/ 1408646 h 1414077"/>
              <a:gd name="connsiteX1" fmla="*/ 2388623 w 4622006"/>
              <a:gd name="connsiteY1" fmla="*/ 1414077 h 1414077"/>
              <a:gd name="connsiteX2" fmla="*/ 2285269 w 4622006"/>
              <a:gd name="connsiteY2" fmla="*/ 1414077 h 1414077"/>
              <a:gd name="connsiteX3" fmla="*/ 2303331 w 4622006"/>
              <a:gd name="connsiteY3" fmla="*/ 1410727 h 1414077"/>
              <a:gd name="connsiteX4" fmla="*/ 2359046 w 4622006"/>
              <a:gd name="connsiteY4" fmla="*/ 1408646 h 1414077"/>
              <a:gd name="connsiteX5" fmla="*/ 2367250 w 4622006"/>
              <a:gd name="connsiteY5" fmla="*/ 1270539 h 1414077"/>
              <a:gd name="connsiteX6" fmla="*/ 2510729 w 4622006"/>
              <a:gd name="connsiteY6" fmla="*/ 1319943 h 1414077"/>
              <a:gd name="connsiteX7" fmla="*/ 2604193 w 4622006"/>
              <a:gd name="connsiteY7" fmla="*/ 1412316 h 1414077"/>
              <a:gd name="connsiteX8" fmla="*/ 2605725 w 4622006"/>
              <a:gd name="connsiteY8" fmla="*/ 1414077 h 1414077"/>
              <a:gd name="connsiteX9" fmla="*/ 2541430 w 4622006"/>
              <a:gd name="connsiteY9" fmla="*/ 1414077 h 1414077"/>
              <a:gd name="connsiteX10" fmla="*/ 2486647 w 4622006"/>
              <a:gd name="connsiteY10" fmla="*/ 1355749 h 1414077"/>
              <a:gd name="connsiteX11" fmla="*/ 2363148 w 4622006"/>
              <a:gd name="connsiteY11" fmla="*/ 1314598 h 1414077"/>
              <a:gd name="connsiteX12" fmla="*/ 2146266 w 4622006"/>
              <a:gd name="connsiteY12" fmla="*/ 1361465 h 1414077"/>
              <a:gd name="connsiteX13" fmla="*/ 1841969 w 4622006"/>
              <a:gd name="connsiteY13" fmla="*/ 1400501 h 1414077"/>
              <a:gd name="connsiteX14" fmla="*/ 1440056 w 4622006"/>
              <a:gd name="connsiteY14" fmla="*/ 1404270 h 1414077"/>
              <a:gd name="connsiteX15" fmla="*/ 1428947 w 4622006"/>
              <a:gd name="connsiteY15" fmla="*/ 1414077 h 1414077"/>
              <a:gd name="connsiteX16" fmla="*/ 1360037 w 4622006"/>
              <a:gd name="connsiteY16" fmla="*/ 1414077 h 1414077"/>
              <a:gd name="connsiteX17" fmla="*/ 1421090 w 4622006"/>
              <a:gd name="connsiteY17" fmla="*/ 1362774 h 1414077"/>
              <a:gd name="connsiteX18" fmla="*/ 1852900 w 4622006"/>
              <a:gd name="connsiteY18" fmla="*/ 1358584 h 1414077"/>
              <a:gd name="connsiteX19" fmla="*/ 2129281 w 4622006"/>
              <a:gd name="connsiteY19" fmla="*/ 1319764 h 1414077"/>
              <a:gd name="connsiteX20" fmla="*/ 2367250 w 4622006"/>
              <a:gd name="connsiteY20" fmla="*/ 1270539 h 1414077"/>
              <a:gd name="connsiteX21" fmla="*/ 2380232 w 4622006"/>
              <a:gd name="connsiteY21" fmla="*/ 1128482 h 1414077"/>
              <a:gd name="connsiteX22" fmla="*/ 2533288 w 4622006"/>
              <a:gd name="connsiteY22" fmla="*/ 1182006 h 1414077"/>
              <a:gd name="connsiteX23" fmla="*/ 2630911 w 4622006"/>
              <a:gd name="connsiteY23" fmla="*/ 1282907 h 1414077"/>
              <a:gd name="connsiteX24" fmla="*/ 2752125 w 4622006"/>
              <a:gd name="connsiteY24" fmla="*/ 1390549 h 1414077"/>
              <a:gd name="connsiteX25" fmla="*/ 2949419 w 4622006"/>
              <a:gd name="connsiteY25" fmla="*/ 1375890 h 1414077"/>
              <a:gd name="connsiteX26" fmla="*/ 3104959 w 4622006"/>
              <a:gd name="connsiteY26" fmla="*/ 1347984 h 1414077"/>
              <a:gd name="connsiteX27" fmla="*/ 3305589 w 4622006"/>
              <a:gd name="connsiteY27" fmla="*/ 1399181 h 1414077"/>
              <a:gd name="connsiteX28" fmla="*/ 3323981 w 4622006"/>
              <a:gd name="connsiteY28" fmla="*/ 1414077 h 1414077"/>
              <a:gd name="connsiteX29" fmla="*/ 3222132 w 4622006"/>
              <a:gd name="connsiteY29" fmla="*/ 1414077 h 1414077"/>
              <a:gd name="connsiteX30" fmla="*/ 3192629 w 4622006"/>
              <a:gd name="connsiteY30" fmla="*/ 1402380 h 1414077"/>
              <a:gd name="connsiteX31" fmla="*/ 3104854 w 4622006"/>
              <a:gd name="connsiteY31" fmla="*/ 1393270 h 1414077"/>
              <a:gd name="connsiteX32" fmla="*/ 3032640 w 4622006"/>
              <a:gd name="connsiteY32" fmla="*/ 1401849 h 1414077"/>
              <a:gd name="connsiteX33" fmla="*/ 2984454 w 4622006"/>
              <a:gd name="connsiteY33" fmla="*/ 1414077 h 1414077"/>
              <a:gd name="connsiteX34" fmla="*/ 2705778 w 4622006"/>
              <a:gd name="connsiteY34" fmla="*/ 1414077 h 1414077"/>
              <a:gd name="connsiteX35" fmla="*/ 2656907 w 4622006"/>
              <a:gd name="connsiteY35" fmla="*/ 1382026 h 1414077"/>
              <a:gd name="connsiteX36" fmla="*/ 2594694 w 4622006"/>
              <a:gd name="connsiteY36" fmla="*/ 1310694 h 1414077"/>
              <a:gd name="connsiteX37" fmla="*/ 2506084 w 4622006"/>
              <a:gd name="connsiteY37" fmla="*/ 1219333 h 1414077"/>
              <a:gd name="connsiteX38" fmla="*/ 2372576 w 4622006"/>
              <a:gd name="connsiteY38" fmla="*/ 1174165 h 1414077"/>
              <a:gd name="connsiteX39" fmla="*/ 2139866 w 4622006"/>
              <a:gd name="connsiteY39" fmla="*/ 1223658 h 1414077"/>
              <a:gd name="connsiteX40" fmla="*/ 1814237 w 4622006"/>
              <a:gd name="connsiteY40" fmla="*/ 1264515 h 1414077"/>
              <a:gd name="connsiteX41" fmla="*/ 1260694 w 4622006"/>
              <a:gd name="connsiteY41" fmla="*/ 1395949 h 1414077"/>
              <a:gd name="connsiteX42" fmla="*/ 1251000 w 4622006"/>
              <a:gd name="connsiteY42" fmla="*/ 1414077 h 1414077"/>
              <a:gd name="connsiteX43" fmla="*/ 1201513 w 4622006"/>
              <a:gd name="connsiteY43" fmla="*/ 1414077 h 1414077"/>
              <a:gd name="connsiteX44" fmla="*/ 1224525 w 4622006"/>
              <a:gd name="connsiteY44" fmla="*/ 1371347 h 1414077"/>
              <a:gd name="connsiteX45" fmla="*/ 1827702 w 4622006"/>
              <a:gd name="connsiteY45" fmla="*/ 1220862 h 1414077"/>
              <a:gd name="connsiteX46" fmla="*/ 2125627 w 4622006"/>
              <a:gd name="connsiteY46" fmla="*/ 1180638 h 1414077"/>
              <a:gd name="connsiteX47" fmla="*/ 2380232 w 4622006"/>
              <a:gd name="connsiteY47" fmla="*/ 1128482 h 1414077"/>
              <a:gd name="connsiteX48" fmla="*/ 2392670 w 4622006"/>
              <a:gd name="connsiteY48" fmla="*/ 985876 h 1414077"/>
              <a:gd name="connsiteX49" fmla="*/ 2556149 w 4622006"/>
              <a:gd name="connsiteY49" fmla="*/ 1042847 h 1414077"/>
              <a:gd name="connsiteX50" fmla="*/ 2660498 w 4622006"/>
              <a:gd name="connsiteY50" fmla="*/ 1150587 h 1414077"/>
              <a:gd name="connsiteX51" fmla="*/ 2790369 w 4622006"/>
              <a:gd name="connsiteY51" fmla="*/ 1267024 h 1414077"/>
              <a:gd name="connsiteX52" fmla="*/ 3002236 w 4622006"/>
              <a:gd name="connsiteY52" fmla="*/ 1251512 h 1414077"/>
              <a:gd name="connsiteX53" fmla="*/ 3167678 w 4622006"/>
              <a:gd name="connsiteY53" fmla="*/ 1222105 h 1414077"/>
              <a:gd name="connsiteX54" fmla="*/ 3381029 w 4622006"/>
              <a:gd name="connsiteY54" fmla="*/ 1276641 h 1414077"/>
              <a:gd name="connsiteX55" fmla="*/ 3466899 w 4622006"/>
              <a:gd name="connsiteY55" fmla="*/ 1347008 h 1414077"/>
              <a:gd name="connsiteX56" fmla="*/ 3512055 w 4622006"/>
              <a:gd name="connsiteY56" fmla="*/ 1414077 h 1414077"/>
              <a:gd name="connsiteX57" fmla="*/ 3453690 w 4622006"/>
              <a:gd name="connsiteY57" fmla="*/ 1414077 h 1414077"/>
              <a:gd name="connsiteX58" fmla="*/ 3422206 w 4622006"/>
              <a:gd name="connsiteY58" fmla="*/ 1372231 h 1414077"/>
              <a:gd name="connsiteX59" fmla="*/ 3347137 w 4622006"/>
              <a:gd name="connsiteY59" fmla="*/ 1315024 h 1414077"/>
              <a:gd name="connsiteX60" fmla="*/ 3165192 w 4622006"/>
              <a:gd name="connsiteY60" fmla="*/ 1270454 h 1414077"/>
              <a:gd name="connsiteX61" fmla="*/ 3011982 w 4622006"/>
              <a:gd name="connsiteY61" fmla="*/ 1297214 h 1414077"/>
              <a:gd name="connsiteX62" fmla="*/ 2771239 w 4622006"/>
              <a:gd name="connsiteY62" fmla="*/ 1310984 h 1414077"/>
              <a:gd name="connsiteX63" fmla="*/ 2621371 w 4622006"/>
              <a:gd name="connsiteY63" fmla="*/ 1180311 h 1414077"/>
              <a:gd name="connsiteX64" fmla="*/ 2525418 w 4622006"/>
              <a:gd name="connsiteY64" fmla="*/ 1082860 h 1414077"/>
              <a:gd name="connsiteX65" fmla="*/ 2382904 w 4622006"/>
              <a:gd name="connsiteY65" fmla="*/ 1033560 h 1414077"/>
              <a:gd name="connsiteX66" fmla="*/ 2133067 w 4622006"/>
              <a:gd name="connsiteY66" fmla="*/ 1086077 h 1414077"/>
              <a:gd name="connsiteX67" fmla="*/ 1785834 w 4622006"/>
              <a:gd name="connsiteY67" fmla="*/ 1129250 h 1414077"/>
              <a:gd name="connsiteX68" fmla="*/ 1193453 w 4622006"/>
              <a:gd name="connsiteY68" fmla="*/ 1268200 h 1414077"/>
              <a:gd name="connsiteX69" fmla="*/ 1115276 w 4622006"/>
              <a:gd name="connsiteY69" fmla="*/ 1414077 h 1414077"/>
              <a:gd name="connsiteX70" fmla="*/ 1065259 w 4622006"/>
              <a:gd name="connsiteY70" fmla="*/ 1414077 h 1414077"/>
              <a:gd name="connsiteX71" fmla="*/ 1158241 w 4622006"/>
              <a:gd name="connsiteY71" fmla="*/ 1240657 h 1414077"/>
              <a:gd name="connsiteX72" fmla="*/ 1802446 w 4622006"/>
              <a:gd name="connsiteY72" fmla="*/ 1083121 h 1414077"/>
              <a:gd name="connsiteX73" fmla="*/ 2120354 w 4622006"/>
              <a:gd name="connsiteY73" fmla="*/ 1041279 h 1414077"/>
              <a:gd name="connsiteX74" fmla="*/ 2392670 w 4622006"/>
              <a:gd name="connsiteY74" fmla="*/ 985876 h 1414077"/>
              <a:gd name="connsiteX75" fmla="*/ 2402355 w 4622006"/>
              <a:gd name="connsiteY75" fmla="*/ 845653 h 1414077"/>
              <a:gd name="connsiteX76" fmla="*/ 2574684 w 4622006"/>
              <a:gd name="connsiteY76" fmla="*/ 907299 h 1414077"/>
              <a:gd name="connsiteX77" fmla="*/ 2684604 w 4622006"/>
              <a:gd name="connsiteY77" fmla="*/ 1020499 h 1414077"/>
              <a:gd name="connsiteX78" fmla="*/ 2823296 w 4622006"/>
              <a:gd name="connsiteY78" fmla="*/ 1145108 h 1414077"/>
              <a:gd name="connsiteX79" fmla="*/ 3050106 w 4622006"/>
              <a:gd name="connsiteY79" fmla="*/ 1130487 h 1414077"/>
              <a:gd name="connsiteX80" fmla="*/ 3225262 w 4622006"/>
              <a:gd name="connsiteY80" fmla="*/ 1099217 h 1414077"/>
              <a:gd name="connsiteX81" fmla="*/ 3451349 w 4622006"/>
              <a:gd name="connsiteY81" fmla="*/ 1157852 h 1414077"/>
              <a:gd name="connsiteX82" fmla="*/ 3608206 w 4622006"/>
              <a:gd name="connsiteY82" fmla="*/ 1330030 h 1414077"/>
              <a:gd name="connsiteX83" fmla="*/ 3632561 w 4622006"/>
              <a:gd name="connsiteY83" fmla="*/ 1414077 h 1414077"/>
              <a:gd name="connsiteX84" fmla="*/ 3583419 w 4622006"/>
              <a:gd name="connsiteY84" fmla="*/ 1414077 h 1414077"/>
              <a:gd name="connsiteX85" fmla="*/ 3564558 w 4622006"/>
              <a:gd name="connsiteY85" fmla="*/ 1347531 h 1414077"/>
              <a:gd name="connsiteX86" fmla="*/ 3558125 w 4622006"/>
              <a:gd name="connsiteY86" fmla="*/ 1334344 h 1414077"/>
              <a:gd name="connsiteX87" fmla="*/ 3418017 w 4622006"/>
              <a:gd name="connsiteY87" fmla="*/ 1192353 h 1414077"/>
              <a:gd name="connsiteX88" fmla="*/ 3223778 w 4622006"/>
              <a:gd name="connsiteY88" fmla="*/ 1144662 h 1414077"/>
              <a:gd name="connsiteX89" fmla="*/ 3061609 w 4622006"/>
              <a:gd name="connsiteY89" fmla="*/ 1175824 h 1414077"/>
              <a:gd name="connsiteX90" fmla="*/ 2806668 w 4622006"/>
              <a:gd name="connsiteY90" fmla="*/ 1190242 h 1414077"/>
              <a:gd name="connsiteX91" fmla="*/ 2648183 w 4622006"/>
              <a:gd name="connsiteY91" fmla="*/ 1050814 h 1414077"/>
              <a:gd name="connsiteX92" fmla="*/ 2548070 w 4622006"/>
              <a:gd name="connsiteY92" fmla="*/ 944837 h 1414077"/>
              <a:gd name="connsiteX93" fmla="*/ 2395898 w 4622006"/>
              <a:gd name="connsiteY93" fmla="*/ 891723 h 1414077"/>
              <a:gd name="connsiteX94" fmla="*/ 2129342 w 4622006"/>
              <a:gd name="connsiteY94" fmla="*/ 947488 h 1414077"/>
              <a:gd name="connsiteX95" fmla="*/ 1761120 w 4622006"/>
              <a:gd name="connsiteY95" fmla="*/ 992236 h 1414077"/>
              <a:gd name="connsiteX96" fmla="*/ 1129070 w 4622006"/>
              <a:gd name="connsiteY96" fmla="*/ 1139030 h 1414077"/>
              <a:gd name="connsiteX97" fmla="*/ 998627 w 4622006"/>
              <a:gd name="connsiteY97" fmla="*/ 1382603 h 1414077"/>
              <a:gd name="connsiteX98" fmla="*/ 983111 w 4622006"/>
              <a:gd name="connsiteY98" fmla="*/ 1414077 h 1414077"/>
              <a:gd name="connsiteX99" fmla="*/ 930113 w 4622006"/>
              <a:gd name="connsiteY99" fmla="*/ 1414077 h 1414077"/>
              <a:gd name="connsiteX100" fmla="*/ 956009 w 4622006"/>
              <a:gd name="connsiteY100" fmla="*/ 1361629 h 1414077"/>
              <a:gd name="connsiteX101" fmla="*/ 1091110 w 4622006"/>
              <a:gd name="connsiteY101" fmla="*/ 1112805 h 1414077"/>
              <a:gd name="connsiteX102" fmla="*/ 1774642 w 4622006"/>
              <a:gd name="connsiteY102" fmla="*/ 947671 h 1414077"/>
              <a:gd name="connsiteX103" fmla="*/ 2114676 w 4622006"/>
              <a:gd name="connsiteY103" fmla="*/ 903634 h 1414077"/>
              <a:gd name="connsiteX104" fmla="*/ 2402355 w 4622006"/>
              <a:gd name="connsiteY104" fmla="*/ 845653 h 1414077"/>
              <a:gd name="connsiteX105" fmla="*/ 2413093 w 4622006"/>
              <a:gd name="connsiteY105" fmla="*/ 703816 h 1414077"/>
              <a:gd name="connsiteX106" fmla="*/ 2595093 w 4622006"/>
              <a:gd name="connsiteY106" fmla="*/ 769407 h 1414077"/>
              <a:gd name="connsiteX107" fmla="*/ 2712115 w 4622006"/>
              <a:gd name="connsiteY107" fmla="*/ 891184 h 1414077"/>
              <a:gd name="connsiteX108" fmla="*/ 2859425 w 4622006"/>
              <a:gd name="connsiteY108" fmla="*/ 1024548 h 1414077"/>
              <a:gd name="connsiteX109" fmla="*/ 3099822 w 4622006"/>
              <a:gd name="connsiteY109" fmla="*/ 1008076 h 1414077"/>
              <a:gd name="connsiteX110" fmla="*/ 3285290 w 4622006"/>
              <a:gd name="connsiteY110" fmla="*/ 975144 h 1414077"/>
              <a:gd name="connsiteX111" fmla="*/ 3689449 w 4622006"/>
              <a:gd name="connsiteY111" fmla="*/ 1220659 h 1414077"/>
              <a:gd name="connsiteX112" fmla="*/ 3727522 w 4622006"/>
              <a:gd name="connsiteY112" fmla="*/ 1354023 h 1414077"/>
              <a:gd name="connsiteX113" fmla="*/ 3743239 w 4622006"/>
              <a:gd name="connsiteY113" fmla="*/ 1414077 h 1414077"/>
              <a:gd name="connsiteX114" fmla="*/ 3697719 w 4622006"/>
              <a:gd name="connsiteY114" fmla="*/ 1414077 h 1414077"/>
              <a:gd name="connsiteX115" fmla="*/ 3684531 w 4622006"/>
              <a:gd name="connsiteY115" fmla="*/ 1363971 h 1414077"/>
              <a:gd name="connsiteX116" fmla="*/ 3648312 w 4622006"/>
              <a:gd name="connsiteY116" fmla="*/ 1237381 h 1414077"/>
              <a:gd name="connsiteX117" fmla="*/ 3641093 w 4622006"/>
              <a:gd name="connsiteY117" fmla="*/ 1222616 h 1414077"/>
              <a:gd name="connsiteX118" fmla="*/ 3492549 w 4622006"/>
              <a:gd name="connsiteY118" fmla="*/ 1071307 h 1414077"/>
              <a:gd name="connsiteX119" fmla="*/ 3286153 w 4622006"/>
              <a:gd name="connsiteY119" fmla="*/ 1020435 h 1414077"/>
              <a:gd name="connsiteX120" fmla="*/ 3113308 w 4622006"/>
              <a:gd name="connsiteY120" fmla="*/ 1051510 h 1414077"/>
              <a:gd name="connsiteX121" fmla="*/ 2843793 w 4622006"/>
              <a:gd name="connsiteY121" fmla="*/ 1066781 h 1414077"/>
              <a:gd name="connsiteX122" fmla="*/ 2675281 w 4622006"/>
              <a:gd name="connsiteY122" fmla="*/ 919716 h 1414077"/>
              <a:gd name="connsiteX123" fmla="*/ 2567924 w 4622006"/>
              <a:gd name="connsiteY123" fmla="*/ 806778 h 1414077"/>
              <a:gd name="connsiteX124" fmla="*/ 2406554 w 4622006"/>
              <a:gd name="connsiteY124" fmla="*/ 750000 h 1414077"/>
              <a:gd name="connsiteX125" fmla="*/ 2123360 w 4622006"/>
              <a:gd name="connsiteY125" fmla="*/ 808034 h 1414077"/>
              <a:gd name="connsiteX126" fmla="*/ 1733220 w 4622006"/>
              <a:gd name="connsiteY126" fmla="*/ 854389 h 1414077"/>
              <a:gd name="connsiteX127" fmla="*/ 1062252 w 4622006"/>
              <a:gd name="connsiteY127" fmla="*/ 1008620 h 1414077"/>
              <a:gd name="connsiteX128" fmla="*/ 924668 w 4622006"/>
              <a:gd name="connsiteY128" fmla="*/ 1268228 h 1414077"/>
              <a:gd name="connsiteX129" fmla="*/ 852790 w 4622006"/>
              <a:gd name="connsiteY129" fmla="*/ 1414077 h 1414077"/>
              <a:gd name="connsiteX130" fmla="*/ 801523 w 4622006"/>
              <a:gd name="connsiteY130" fmla="*/ 1414077 h 1414077"/>
              <a:gd name="connsiteX131" fmla="*/ 881409 w 4622006"/>
              <a:gd name="connsiteY131" fmla="*/ 1250903 h 1414077"/>
              <a:gd name="connsiteX132" fmla="*/ 1023685 w 4622006"/>
              <a:gd name="connsiteY132" fmla="*/ 986088 h 1414077"/>
              <a:gd name="connsiteX133" fmla="*/ 1746477 w 4622006"/>
              <a:gd name="connsiteY133" fmla="*/ 813270 h 1414077"/>
              <a:gd name="connsiteX134" fmla="*/ 2110068 w 4622006"/>
              <a:gd name="connsiteY134" fmla="*/ 765970 h 1414077"/>
              <a:gd name="connsiteX135" fmla="*/ 2413093 w 4622006"/>
              <a:gd name="connsiteY135" fmla="*/ 703816 h 1414077"/>
              <a:gd name="connsiteX136" fmla="*/ 2425155 w 4622006"/>
              <a:gd name="connsiteY136" fmla="*/ 563341 h 1414077"/>
              <a:gd name="connsiteX137" fmla="*/ 2616916 w 4622006"/>
              <a:gd name="connsiteY137" fmla="*/ 632722 h 1414077"/>
              <a:gd name="connsiteX138" fmla="*/ 2740054 w 4622006"/>
              <a:gd name="connsiteY138" fmla="*/ 762081 h 1414077"/>
              <a:gd name="connsiteX139" fmla="*/ 2896222 w 4622006"/>
              <a:gd name="connsiteY139" fmla="*/ 903656 h 1414077"/>
              <a:gd name="connsiteX140" fmla="*/ 3151369 w 4622006"/>
              <a:gd name="connsiteY140" fmla="*/ 886708 h 1414077"/>
              <a:gd name="connsiteX141" fmla="*/ 3346183 w 4622006"/>
              <a:gd name="connsiteY141" fmla="*/ 852111 h 1414077"/>
              <a:gd name="connsiteX142" fmla="*/ 3771679 w 4622006"/>
              <a:gd name="connsiteY142" fmla="*/ 1111661 h 1414077"/>
              <a:gd name="connsiteX143" fmla="*/ 3811622 w 4622006"/>
              <a:gd name="connsiteY143" fmla="*/ 1252796 h 1414077"/>
              <a:gd name="connsiteX144" fmla="*/ 3840800 w 4622006"/>
              <a:gd name="connsiteY144" fmla="*/ 1364994 h 1414077"/>
              <a:gd name="connsiteX145" fmla="*/ 3864279 w 4622006"/>
              <a:gd name="connsiteY145" fmla="*/ 1414077 h 1414077"/>
              <a:gd name="connsiteX146" fmla="*/ 3811870 w 4622006"/>
              <a:gd name="connsiteY146" fmla="*/ 1414077 h 1414077"/>
              <a:gd name="connsiteX147" fmla="*/ 3795247 w 4622006"/>
              <a:gd name="connsiteY147" fmla="*/ 1379581 h 1414077"/>
              <a:gd name="connsiteX148" fmla="*/ 3764370 w 4622006"/>
              <a:gd name="connsiteY148" fmla="*/ 1261937 h 1414077"/>
              <a:gd name="connsiteX149" fmla="*/ 3726844 w 4622006"/>
              <a:gd name="connsiteY149" fmla="*/ 1128745 h 1414077"/>
              <a:gd name="connsiteX150" fmla="*/ 3718884 w 4622006"/>
              <a:gd name="connsiteY150" fmla="*/ 1112439 h 1414077"/>
              <a:gd name="connsiteX151" fmla="*/ 3561775 w 4622006"/>
              <a:gd name="connsiteY151" fmla="*/ 952090 h 1414077"/>
              <a:gd name="connsiteX152" fmla="*/ 3343348 w 4622006"/>
              <a:gd name="connsiteY152" fmla="*/ 897763 h 1414077"/>
              <a:gd name="connsiteX153" fmla="*/ 3160745 w 4622006"/>
              <a:gd name="connsiteY153" fmla="*/ 930665 h 1414077"/>
              <a:gd name="connsiteX154" fmla="*/ 2878065 w 4622006"/>
              <a:gd name="connsiteY154" fmla="*/ 945672 h 1414077"/>
              <a:gd name="connsiteX155" fmla="*/ 2702847 w 4622006"/>
              <a:gd name="connsiteY155" fmla="*/ 790816 h 1414077"/>
              <a:gd name="connsiteX156" fmla="*/ 2589554 w 4622006"/>
              <a:gd name="connsiteY156" fmla="*/ 670669 h 1414077"/>
              <a:gd name="connsiteX157" fmla="*/ 2418398 w 4622006"/>
              <a:gd name="connsiteY157" fmla="*/ 608732 h 1414077"/>
              <a:gd name="connsiteX158" fmla="*/ 2118985 w 4622006"/>
              <a:gd name="connsiteY158" fmla="*/ 671156 h 1414077"/>
              <a:gd name="connsiteX159" fmla="*/ 1707696 w 4622006"/>
              <a:gd name="connsiteY159" fmla="*/ 719705 h 1414077"/>
              <a:gd name="connsiteX160" fmla="*/ 997236 w 4622006"/>
              <a:gd name="connsiteY160" fmla="*/ 882157 h 1414077"/>
              <a:gd name="connsiteX161" fmla="*/ 851359 w 4622006"/>
              <a:gd name="connsiteY161" fmla="*/ 1154475 h 1414077"/>
              <a:gd name="connsiteX162" fmla="*/ 763994 w 4622006"/>
              <a:gd name="connsiteY162" fmla="*/ 1332798 h 1414077"/>
              <a:gd name="connsiteX163" fmla="*/ 711503 w 4622006"/>
              <a:gd name="connsiteY163" fmla="*/ 1414077 h 1414077"/>
              <a:gd name="connsiteX164" fmla="*/ 656651 w 4622006"/>
              <a:gd name="connsiteY164" fmla="*/ 1414077 h 1414077"/>
              <a:gd name="connsiteX165" fmla="*/ 723867 w 4622006"/>
              <a:gd name="connsiteY165" fmla="*/ 1310054 h 1414077"/>
              <a:gd name="connsiteX166" fmla="*/ 809865 w 4622006"/>
              <a:gd name="connsiteY166" fmla="*/ 1134832 h 1414077"/>
              <a:gd name="connsiteX167" fmla="*/ 959512 w 4622006"/>
              <a:gd name="connsiteY167" fmla="*/ 855392 h 1414077"/>
              <a:gd name="connsiteX168" fmla="*/ 1721776 w 4622006"/>
              <a:gd name="connsiteY168" fmla="*/ 675307 h 1414077"/>
              <a:gd name="connsiteX169" fmla="*/ 2104555 w 4622006"/>
              <a:gd name="connsiteY169" fmla="*/ 626764 h 1414077"/>
              <a:gd name="connsiteX170" fmla="*/ 2425155 w 4622006"/>
              <a:gd name="connsiteY170" fmla="*/ 563341 h 1414077"/>
              <a:gd name="connsiteX171" fmla="*/ 2435511 w 4622006"/>
              <a:gd name="connsiteY171" fmla="*/ 423142 h 1414077"/>
              <a:gd name="connsiteX172" fmla="*/ 2636776 w 4622006"/>
              <a:gd name="connsiteY172" fmla="*/ 496057 h 1414077"/>
              <a:gd name="connsiteX173" fmla="*/ 2766036 w 4622006"/>
              <a:gd name="connsiteY173" fmla="*/ 631044 h 1414077"/>
              <a:gd name="connsiteX174" fmla="*/ 2930822 w 4622006"/>
              <a:gd name="connsiteY174" fmla="*/ 781376 h 1414077"/>
              <a:gd name="connsiteX175" fmla="*/ 3199525 w 4622006"/>
              <a:gd name="connsiteY175" fmla="*/ 767428 h 1414077"/>
              <a:gd name="connsiteX176" fmla="*/ 3405239 w 4622006"/>
              <a:gd name="connsiteY176" fmla="*/ 731385 h 1414077"/>
              <a:gd name="connsiteX177" fmla="*/ 3851932 w 4622006"/>
              <a:gd name="connsiteY177" fmla="*/ 1004640 h 1414077"/>
              <a:gd name="connsiteX178" fmla="*/ 3894530 w 4622006"/>
              <a:gd name="connsiteY178" fmla="*/ 1150223 h 1414077"/>
              <a:gd name="connsiteX179" fmla="*/ 3925007 w 4622006"/>
              <a:gd name="connsiteY179" fmla="*/ 1269030 h 1414077"/>
              <a:gd name="connsiteX180" fmla="*/ 3978772 w 4622006"/>
              <a:gd name="connsiteY180" fmla="*/ 1380359 h 1414077"/>
              <a:gd name="connsiteX181" fmla="*/ 4005592 w 4622006"/>
              <a:gd name="connsiteY181" fmla="*/ 1414077 h 1414077"/>
              <a:gd name="connsiteX182" fmla="*/ 3946905 w 4622006"/>
              <a:gd name="connsiteY182" fmla="*/ 1414077 h 1414077"/>
              <a:gd name="connsiteX183" fmla="*/ 3939286 w 4622006"/>
              <a:gd name="connsiteY183" fmla="*/ 1404302 h 1414077"/>
              <a:gd name="connsiteX184" fmla="*/ 3882553 w 4622006"/>
              <a:gd name="connsiteY184" fmla="*/ 1284996 h 1414077"/>
              <a:gd name="connsiteX185" fmla="*/ 3850195 w 4622006"/>
              <a:gd name="connsiteY185" fmla="*/ 1160375 h 1414077"/>
              <a:gd name="connsiteX186" fmla="*/ 3811017 w 4622006"/>
              <a:gd name="connsiteY186" fmla="*/ 1019827 h 1414077"/>
              <a:gd name="connsiteX187" fmla="*/ 3802092 w 4622006"/>
              <a:gd name="connsiteY187" fmla="*/ 1001568 h 1414077"/>
              <a:gd name="connsiteX188" fmla="*/ 3635873 w 4622006"/>
              <a:gd name="connsiteY188" fmla="*/ 830836 h 1414077"/>
              <a:gd name="connsiteX189" fmla="*/ 3404177 w 4622006"/>
              <a:gd name="connsiteY189" fmla="*/ 772768 h 1414077"/>
              <a:gd name="connsiteX190" fmla="*/ 3211715 w 4622006"/>
              <a:gd name="connsiteY190" fmla="*/ 807205 h 1414077"/>
              <a:gd name="connsiteX191" fmla="*/ 2913296 w 4622006"/>
              <a:gd name="connsiteY191" fmla="*/ 823642 h 1414077"/>
              <a:gd name="connsiteX192" fmla="*/ 2728673 w 4622006"/>
              <a:gd name="connsiteY192" fmla="*/ 658453 h 1414077"/>
              <a:gd name="connsiteX193" fmla="*/ 2609439 w 4622006"/>
              <a:gd name="connsiteY193" fmla="*/ 531100 h 1414077"/>
              <a:gd name="connsiteX194" fmla="*/ 2428653 w 4622006"/>
              <a:gd name="connsiteY194" fmla="*/ 466166 h 1414077"/>
              <a:gd name="connsiteX195" fmla="*/ 2112323 w 4622006"/>
              <a:gd name="connsiteY195" fmla="*/ 530642 h 1414077"/>
              <a:gd name="connsiteX196" fmla="*/ 1680218 w 4622006"/>
              <a:gd name="connsiteY196" fmla="*/ 581141 h 1414077"/>
              <a:gd name="connsiteX197" fmla="*/ 930467 w 4622006"/>
              <a:gd name="connsiteY197" fmla="*/ 751231 h 1414077"/>
              <a:gd name="connsiteX198" fmla="*/ 777260 w 4622006"/>
              <a:gd name="connsiteY198" fmla="*/ 1038212 h 1414077"/>
              <a:gd name="connsiteX199" fmla="*/ 685874 w 4622006"/>
              <a:gd name="connsiteY199" fmla="*/ 1227164 h 1414077"/>
              <a:gd name="connsiteX200" fmla="*/ 603347 w 4622006"/>
              <a:gd name="connsiteY200" fmla="*/ 1361694 h 1414077"/>
              <a:gd name="connsiteX201" fmla="*/ 564327 w 4622006"/>
              <a:gd name="connsiteY201" fmla="*/ 1414077 h 1414077"/>
              <a:gd name="connsiteX202" fmla="*/ 506996 w 4622006"/>
              <a:gd name="connsiteY202" fmla="*/ 1414077 h 1414077"/>
              <a:gd name="connsiteX203" fmla="*/ 563927 w 4622006"/>
              <a:gd name="connsiteY203" fmla="*/ 1337915 h 1414077"/>
              <a:gd name="connsiteX204" fmla="*/ 644796 w 4622006"/>
              <a:gd name="connsiteY204" fmla="*/ 1206343 h 1414077"/>
              <a:gd name="connsiteX205" fmla="*/ 735357 w 4622006"/>
              <a:gd name="connsiteY205" fmla="*/ 1021683 h 1414077"/>
              <a:gd name="connsiteX206" fmla="*/ 892340 w 4622006"/>
              <a:gd name="connsiteY206" fmla="*/ 727577 h 1414077"/>
              <a:gd name="connsiteX207" fmla="*/ 1694267 w 4622006"/>
              <a:gd name="connsiteY207" fmla="*/ 539650 h 1414077"/>
              <a:gd name="connsiteX208" fmla="*/ 2098415 w 4622006"/>
              <a:gd name="connsiteY208" fmla="*/ 489328 h 1414077"/>
              <a:gd name="connsiteX209" fmla="*/ 2435511 w 4622006"/>
              <a:gd name="connsiteY209" fmla="*/ 423142 h 1414077"/>
              <a:gd name="connsiteX210" fmla="*/ 2446406 w 4622006"/>
              <a:gd name="connsiteY210" fmla="*/ 282046 h 1414077"/>
              <a:gd name="connsiteX211" fmla="*/ 2657718 w 4622006"/>
              <a:gd name="connsiteY211" fmla="*/ 359362 h 1414077"/>
              <a:gd name="connsiteX212" fmla="*/ 2793073 w 4622006"/>
              <a:gd name="connsiteY212" fmla="*/ 502884 h 1414077"/>
              <a:gd name="connsiteX213" fmla="*/ 2967308 w 4622006"/>
              <a:gd name="connsiteY213" fmla="*/ 661640 h 1414077"/>
              <a:gd name="connsiteX214" fmla="*/ 3251186 w 4622006"/>
              <a:gd name="connsiteY214" fmla="*/ 643151 h 1414077"/>
              <a:gd name="connsiteX215" fmla="*/ 3466207 w 4622006"/>
              <a:gd name="connsiteY215" fmla="*/ 605399 h 1414077"/>
              <a:gd name="connsiteX216" fmla="*/ 3934277 w 4622006"/>
              <a:gd name="connsiteY216" fmla="*/ 892732 h 1414077"/>
              <a:gd name="connsiteX217" fmla="*/ 3977925 w 4622006"/>
              <a:gd name="connsiteY217" fmla="*/ 1049363 h 1414077"/>
              <a:gd name="connsiteX218" fmla="*/ 4010081 w 4622006"/>
              <a:gd name="connsiteY218" fmla="*/ 1174567 h 1414077"/>
              <a:gd name="connsiteX219" fmla="*/ 4143421 w 4622006"/>
              <a:gd name="connsiteY219" fmla="*/ 1389306 h 1414077"/>
              <a:gd name="connsiteX220" fmla="*/ 4172730 w 4622006"/>
              <a:gd name="connsiteY220" fmla="*/ 1414077 h 1414077"/>
              <a:gd name="connsiteX221" fmla="*/ 4102874 w 4622006"/>
              <a:gd name="connsiteY221" fmla="*/ 1414077 h 1414077"/>
              <a:gd name="connsiteX222" fmla="*/ 4025812 w 4622006"/>
              <a:gd name="connsiteY222" fmla="*/ 1315583 h 1414077"/>
              <a:gd name="connsiteX223" fmla="*/ 3965647 w 4622006"/>
              <a:gd name="connsiteY223" fmla="*/ 1190488 h 1414077"/>
              <a:gd name="connsiteX224" fmla="*/ 3932030 w 4622006"/>
              <a:gd name="connsiteY224" fmla="*/ 1059300 h 1414077"/>
              <a:gd name="connsiteX225" fmla="*/ 3891022 w 4622006"/>
              <a:gd name="connsiteY225" fmla="*/ 911023 h 1414077"/>
              <a:gd name="connsiteX226" fmla="*/ 3881311 w 4622006"/>
              <a:gd name="connsiteY226" fmla="*/ 891186 h 1414077"/>
              <a:gd name="connsiteX227" fmla="*/ 3707021 w 4622006"/>
              <a:gd name="connsiteY227" fmla="*/ 712963 h 1414077"/>
              <a:gd name="connsiteX228" fmla="*/ 3464733 w 4622006"/>
              <a:gd name="connsiteY228" fmla="*/ 651845 h 1414077"/>
              <a:gd name="connsiteX229" fmla="*/ 3262140 w 4622006"/>
              <a:gd name="connsiteY229" fmla="*/ 688313 h 1414077"/>
              <a:gd name="connsiteX230" fmla="*/ 2949745 w 4622006"/>
              <a:gd name="connsiteY230" fmla="*/ 703863 h 1414077"/>
              <a:gd name="connsiteX231" fmla="*/ 2756500 w 4622006"/>
              <a:gd name="connsiteY231" fmla="*/ 529922 h 1414077"/>
              <a:gd name="connsiteX232" fmla="*/ 2628970 w 4622006"/>
              <a:gd name="connsiteY232" fmla="*/ 397472 h 1414077"/>
              <a:gd name="connsiteX233" fmla="*/ 2438667 w 4622006"/>
              <a:gd name="connsiteY233" fmla="*/ 328638 h 1414077"/>
              <a:gd name="connsiteX234" fmla="*/ 2106056 w 4622006"/>
              <a:gd name="connsiteY234" fmla="*/ 395663 h 1414077"/>
              <a:gd name="connsiteX235" fmla="*/ 1652387 w 4622006"/>
              <a:gd name="connsiteY235" fmla="*/ 448518 h 1414077"/>
              <a:gd name="connsiteX236" fmla="*/ 863380 w 4622006"/>
              <a:gd name="connsiteY236" fmla="*/ 626290 h 1414077"/>
              <a:gd name="connsiteX237" fmla="*/ 703424 w 4622006"/>
              <a:gd name="connsiteY237" fmla="*/ 925197 h 1414077"/>
              <a:gd name="connsiteX238" fmla="*/ 606312 w 4622006"/>
              <a:gd name="connsiteY238" fmla="*/ 1122215 h 1414077"/>
              <a:gd name="connsiteX239" fmla="*/ 421040 w 4622006"/>
              <a:gd name="connsiteY239" fmla="*/ 1395794 h 1414077"/>
              <a:gd name="connsiteX240" fmla="*/ 405061 w 4622006"/>
              <a:gd name="connsiteY240" fmla="*/ 1414077 h 1414077"/>
              <a:gd name="connsiteX241" fmla="*/ 346637 w 4622006"/>
              <a:gd name="connsiteY241" fmla="*/ 1414077 h 1414077"/>
              <a:gd name="connsiteX242" fmla="*/ 385336 w 4622006"/>
              <a:gd name="connsiteY242" fmla="*/ 1369804 h 1414077"/>
              <a:gd name="connsiteX243" fmla="*/ 567139 w 4622006"/>
              <a:gd name="connsiteY243" fmla="*/ 1101432 h 1414077"/>
              <a:gd name="connsiteX244" fmla="*/ 662295 w 4622006"/>
              <a:gd name="connsiteY244" fmla="*/ 907304 h 1414077"/>
              <a:gd name="connsiteX245" fmla="*/ 826450 w 4622006"/>
              <a:gd name="connsiteY245" fmla="*/ 599154 h 1414077"/>
              <a:gd name="connsiteX246" fmla="*/ 1667629 w 4622006"/>
              <a:gd name="connsiteY246" fmla="*/ 403548 h 1414077"/>
              <a:gd name="connsiteX247" fmla="*/ 2092970 w 4622006"/>
              <a:gd name="connsiteY247" fmla="*/ 351067 h 1414077"/>
              <a:gd name="connsiteX248" fmla="*/ 2446406 w 4622006"/>
              <a:gd name="connsiteY248" fmla="*/ 282046 h 1414077"/>
              <a:gd name="connsiteX249" fmla="*/ 2460016 w 4622006"/>
              <a:gd name="connsiteY249" fmla="*/ 138813 h 1414077"/>
              <a:gd name="connsiteX250" fmla="*/ 2681048 w 4622006"/>
              <a:gd name="connsiteY250" fmla="*/ 220065 h 1414077"/>
              <a:gd name="connsiteX251" fmla="*/ 2822344 w 4622006"/>
              <a:gd name="connsiteY251" fmla="*/ 370792 h 1414077"/>
              <a:gd name="connsiteX252" fmla="*/ 3004783 w 4622006"/>
              <a:gd name="connsiteY252" fmla="*/ 538465 h 1414077"/>
              <a:gd name="connsiteX253" fmla="*/ 3302858 w 4622006"/>
              <a:gd name="connsiteY253" fmla="*/ 519327 h 1414077"/>
              <a:gd name="connsiteX254" fmla="*/ 3525814 w 4622006"/>
              <a:gd name="connsiteY254" fmla="*/ 481034 h 1414077"/>
              <a:gd name="connsiteX255" fmla="*/ 4015300 w 4622006"/>
              <a:gd name="connsiteY255" fmla="*/ 782484 h 1414077"/>
              <a:gd name="connsiteX256" fmla="*/ 4060778 w 4622006"/>
              <a:gd name="connsiteY256" fmla="*/ 946844 h 1414077"/>
              <a:gd name="connsiteX257" fmla="*/ 4094237 w 4622006"/>
              <a:gd name="connsiteY257" fmla="*/ 1078652 h 1414077"/>
              <a:gd name="connsiteX258" fmla="*/ 4333475 w 4622006"/>
              <a:gd name="connsiteY258" fmla="*/ 1389262 h 1414077"/>
              <a:gd name="connsiteX259" fmla="*/ 4374699 w 4622006"/>
              <a:gd name="connsiteY259" fmla="*/ 1414077 h 1414077"/>
              <a:gd name="connsiteX260" fmla="*/ 4292162 w 4622006"/>
              <a:gd name="connsiteY260" fmla="*/ 1414077 h 1414077"/>
              <a:gd name="connsiteX261" fmla="*/ 4200486 w 4622006"/>
              <a:gd name="connsiteY261" fmla="*/ 1335004 h 1414077"/>
              <a:gd name="connsiteX262" fmla="*/ 4053889 w 4622006"/>
              <a:gd name="connsiteY262" fmla="*/ 1095006 h 1414077"/>
              <a:gd name="connsiteX263" fmla="*/ 4018732 w 4622006"/>
              <a:gd name="connsiteY263" fmla="*/ 957752 h 1414077"/>
              <a:gd name="connsiteX264" fmla="*/ 3975893 w 4622006"/>
              <a:gd name="connsiteY264" fmla="*/ 801745 h 1414077"/>
              <a:gd name="connsiteX265" fmla="*/ 3965436 w 4622006"/>
              <a:gd name="connsiteY265" fmla="*/ 780369 h 1414077"/>
              <a:gd name="connsiteX266" fmla="*/ 3527990 w 4622006"/>
              <a:gd name="connsiteY266" fmla="*/ 529029 h 1414077"/>
              <a:gd name="connsiteX267" fmla="*/ 3315321 w 4622006"/>
              <a:gd name="connsiteY267" fmla="*/ 566620 h 1414077"/>
              <a:gd name="connsiteX268" fmla="*/ 2985253 w 4622006"/>
              <a:gd name="connsiteY268" fmla="*/ 583588 h 1414077"/>
              <a:gd name="connsiteX269" fmla="*/ 2783392 w 4622006"/>
              <a:gd name="connsiteY269" fmla="*/ 400893 h 1414077"/>
              <a:gd name="connsiteX270" fmla="*/ 2651866 w 4622006"/>
              <a:gd name="connsiteY270" fmla="*/ 259293 h 1414077"/>
              <a:gd name="connsiteX271" fmla="*/ 2452397 w 4622006"/>
              <a:gd name="connsiteY271" fmla="*/ 186439 h 1414077"/>
              <a:gd name="connsiteX272" fmla="*/ 2102989 w 4622006"/>
              <a:gd name="connsiteY272" fmla="*/ 256752 h 1414077"/>
              <a:gd name="connsiteX273" fmla="*/ 1627773 w 4622006"/>
              <a:gd name="connsiteY273" fmla="*/ 311016 h 1414077"/>
              <a:gd name="connsiteX274" fmla="*/ 799854 w 4622006"/>
              <a:gd name="connsiteY274" fmla="*/ 496220 h 1414077"/>
              <a:gd name="connsiteX275" fmla="*/ 629810 w 4622006"/>
              <a:gd name="connsiteY275" fmla="*/ 813059 h 1414077"/>
              <a:gd name="connsiteX276" fmla="*/ 528495 w 4622006"/>
              <a:gd name="connsiteY276" fmla="*/ 1019324 h 1414077"/>
              <a:gd name="connsiteX277" fmla="*/ 334096 w 4622006"/>
              <a:gd name="connsiteY277" fmla="*/ 1305986 h 1414077"/>
              <a:gd name="connsiteX278" fmla="*/ 239521 w 4622006"/>
              <a:gd name="connsiteY278" fmla="*/ 1414077 h 1414077"/>
              <a:gd name="connsiteX279" fmla="*/ 179811 w 4622006"/>
              <a:gd name="connsiteY279" fmla="*/ 1414077 h 1414077"/>
              <a:gd name="connsiteX280" fmla="*/ 188073 w 4622006"/>
              <a:gd name="connsiteY280" fmla="*/ 1405792 h 1414077"/>
              <a:gd name="connsiteX281" fmla="*/ 491344 w 4622006"/>
              <a:gd name="connsiteY281" fmla="*/ 996598 h 1414077"/>
              <a:gd name="connsiteX282" fmla="*/ 591041 w 4622006"/>
              <a:gd name="connsiteY282" fmla="*/ 793054 h 1414077"/>
              <a:gd name="connsiteX283" fmla="*/ 762705 w 4622006"/>
              <a:gd name="connsiteY283" fmla="*/ 468670 h 1414077"/>
              <a:gd name="connsiteX284" fmla="*/ 1643220 w 4622006"/>
              <a:gd name="connsiteY284" fmla="*/ 265458 h 1414077"/>
              <a:gd name="connsiteX285" fmla="*/ 2089886 w 4622006"/>
              <a:gd name="connsiteY285" fmla="*/ 211164 h 1414077"/>
              <a:gd name="connsiteX286" fmla="*/ 2460016 w 4622006"/>
              <a:gd name="connsiteY286" fmla="*/ 138813 h 1414077"/>
              <a:gd name="connsiteX287" fmla="*/ 2470868 w 4622006"/>
              <a:gd name="connsiteY287" fmla="*/ 1351 h 1414077"/>
              <a:gd name="connsiteX288" fmla="*/ 2701321 w 4622006"/>
              <a:gd name="connsiteY288" fmla="*/ 86503 h 1414077"/>
              <a:gd name="connsiteX289" fmla="*/ 2849143 w 4622006"/>
              <a:gd name="connsiteY289" fmla="*/ 244650 h 1414077"/>
              <a:gd name="connsiteX290" fmla="*/ 3040026 w 4622006"/>
              <a:gd name="connsiteY290" fmla="*/ 420701 h 1414077"/>
              <a:gd name="connsiteX291" fmla="*/ 3352472 w 4622006"/>
              <a:gd name="connsiteY291" fmla="*/ 401293 h 1414077"/>
              <a:gd name="connsiteX292" fmla="*/ 3587899 w 4622006"/>
              <a:gd name="connsiteY292" fmla="*/ 359810 h 1414077"/>
              <a:gd name="connsiteX293" fmla="*/ 4098560 w 4622006"/>
              <a:gd name="connsiteY293" fmla="*/ 675921 h 1414077"/>
              <a:gd name="connsiteX294" fmla="*/ 4144774 w 4622006"/>
              <a:gd name="connsiteY294" fmla="*/ 845719 h 1414077"/>
              <a:gd name="connsiteX295" fmla="*/ 4179868 w 4622006"/>
              <a:gd name="connsiteY295" fmla="*/ 983888 h 1414077"/>
              <a:gd name="connsiteX296" fmla="*/ 4548746 w 4622006"/>
              <a:gd name="connsiteY296" fmla="*/ 1381200 h 1414077"/>
              <a:gd name="connsiteX297" fmla="*/ 4622006 w 4622006"/>
              <a:gd name="connsiteY297" fmla="*/ 1414077 h 1414077"/>
              <a:gd name="connsiteX298" fmla="*/ 4512601 w 4622006"/>
              <a:gd name="connsiteY298" fmla="*/ 1414077 h 1414077"/>
              <a:gd name="connsiteX299" fmla="*/ 4397816 w 4622006"/>
              <a:gd name="connsiteY299" fmla="*/ 1343884 h 1414077"/>
              <a:gd name="connsiteX300" fmla="*/ 4137371 w 4622006"/>
              <a:gd name="connsiteY300" fmla="*/ 999817 h 1414077"/>
              <a:gd name="connsiteX301" fmla="*/ 4100990 w 4622006"/>
              <a:gd name="connsiteY301" fmla="*/ 856040 h 1414077"/>
              <a:gd name="connsiteX302" fmla="*/ 4055865 w 4622006"/>
              <a:gd name="connsiteY302" fmla="*/ 692429 h 1414077"/>
              <a:gd name="connsiteX303" fmla="*/ 4044491 w 4622006"/>
              <a:gd name="connsiteY303" fmla="*/ 669134 h 1414077"/>
              <a:gd name="connsiteX304" fmla="*/ 3586628 w 4622006"/>
              <a:gd name="connsiteY304" fmla="*/ 405672 h 1414077"/>
              <a:gd name="connsiteX305" fmla="*/ 3364202 w 4622006"/>
              <a:gd name="connsiteY305" fmla="*/ 445090 h 1414077"/>
              <a:gd name="connsiteX306" fmla="*/ 3022498 w 4622006"/>
              <a:gd name="connsiteY306" fmla="*/ 462968 h 1414077"/>
              <a:gd name="connsiteX307" fmla="*/ 2811781 w 4622006"/>
              <a:gd name="connsiteY307" fmla="*/ 272057 h 1414077"/>
              <a:gd name="connsiteX308" fmla="*/ 2673759 w 4622006"/>
              <a:gd name="connsiteY308" fmla="*/ 123086 h 1414077"/>
              <a:gd name="connsiteX309" fmla="*/ 2464211 w 4622006"/>
              <a:gd name="connsiteY309" fmla="*/ 46442 h 1414077"/>
              <a:gd name="connsiteX310" fmla="*/ 2098293 w 4622006"/>
              <a:gd name="connsiteY310" fmla="*/ 119563 h 1414077"/>
              <a:gd name="connsiteX311" fmla="*/ 1601888 w 4622006"/>
              <a:gd name="connsiteY311" fmla="*/ 175976 h 1414077"/>
              <a:gd name="connsiteX312" fmla="*/ 734338 w 4622006"/>
              <a:gd name="connsiteY312" fmla="*/ 369069 h 1414077"/>
              <a:gd name="connsiteX313" fmla="*/ 557717 w 4622006"/>
              <a:gd name="connsiteY313" fmla="*/ 700157 h 1414077"/>
              <a:gd name="connsiteX314" fmla="*/ 452238 w 4622006"/>
              <a:gd name="connsiteY314" fmla="*/ 915710 h 1414077"/>
              <a:gd name="connsiteX315" fmla="*/ 129837 w 4622006"/>
              <a:gd name="connsiteY315" fmla="*/ 1351220 h 1414077"/>
              <a:gd name="connsiteX316" fmla="*/ 67191 w 4622006"/>
              <a:gd name="connsiteY316" fmla="*/ 1414077 h 1414077"/>
              <a:gd name="connsiteX317" fmla="*/ 0 w 4622006"/>
              <a:gd name="connsiteY317" fmla="*/ 1414077 h 1414077"/>
              <a:gd name="connsiteX318" fmla="*/ 93378 w 4622006"/>
              <a:gd name="connsiteY318" fmla="*/ 1320473 h 1414077"/>
              <a:gd name="connsiteX319" fmla="*/ 411180 w 4622006"/>
              <a:gd name="connsiteY319" fmla="*/ 891994 h 1414077"/>
              <a:gd name="connsiteX320" fmla="*/ 515651 w 4622006"/>
              <a:gd name="connsiteY320" fmla="*/ 679353 h 1414077"/>
              <a:gd name="connsiteX321" fmla="*/ 695810 w 4622006"/>
              <a:gd name="connsiteY321" fmla="*/ 341677 h 1414077"/>
              <a:gd name="connsiteX322" fmla="*/ 1616362 w 4622006"/>
              <a:gd name="connsiteY322" fmla="*/ 132368 h 1414077"/>
              <a:gd name="connsiteX323" fmla="*/ 2084435 w 4622006"/>
              <a:gd name="connsiteY323" fmla="*/ 76332 h 1414077"/>
              <a:gd name="connsiteX324" fmla="*/ 2470868 w 4622006"/>
              <a:gd name="connsiteY324" fmla="*/ 1351 h 141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</a:cxnLst>
            <a:rect l="l" t="t" r="r" b="b"/>
            <a:pathLst>
              <a:path w="4622006" h="1414077">
                <a:moveTo>
                  <a:pt x="2359046" y="1408646"/>
                </a:moveTo>
                <a:lnTo>
                  <a:pt x="2388623" y="1414077"/>
                </a:lnTo>
                <a:lnTo>
                  <a:pt x="2285269" y="1414077"/>
                </a:lnTo>
                <a:lnTo>
                  <a:pt x="2303331" y="1410727"/>
                </a:lnTo>
                <a:cubicBezTo>
                  <a:pt x="2321887" y="1408508"/>
                  <a:pt x="2340465" y="1407660"/>
                  <a:pt x="2359046" y="1408646"/>
                </a:cubicBezTo>
                <a:close/>
                <a:moveTo>
                  <a:pt x="2367250" y="1270539"/>
                </a:moveTo>
                <a:cubicBezTo>
                  <a:pt x="2415199" y="1273308"/>
                  <a:pt x="2463153" y="1287476"/>
                  <a:pt x="2510729" y="1319943"/>
                </a:cubicBezTo>
                <a:cubicBezTo>
                  <a:pt x="2546309" y="1345965"/>
                  <a:pt x="2577798" y="1377083"/>
                  <a:pt x="2604193" y="1412316"/>
                </a:cubicBezTo>
                <a:lnTo>
                  <a:pt x="2605725" y="1414077"/>
                </a:lnTo>
                <a:lnTo>
                  <a:pt x="2541430" y="1414077"/>
                </a:lnTo>
                <a:lnTo>
                  <a:pt x="2486647" y="1355749"/>
                </a:lnTo>
                <a:cubicBezTo>
                  <a:pt x="2446214" y="1328262"/>
                  <a:pt x="2405083" y="1316461"/>
                  <a:pt x="2363148" y="1314598"/>
                </a:cubicBezTo>
                <a:cubicBezTo>
                  <a:pt x="2293253" y="1311494"/>
                  <a:pt x="2221122" y="1335991"/>
                  <a:pt x="2146266" y="1361465"/>
                </a:cubicBezTo>
                <a:cubicBezTo>
                  <a:pt x="2048076" y="1395967"/>
                  <a:pt x="1945071" y="1429491"/>
                  <a:pt x="1841969" y="1400501"/>
                </a:cubicBezTo>
                <a:cubicBezTo>
                  <a:pt x="1676034" y="1352456"/>
                  <a:pt x="1553635" y="1323973"/>
                  <a:pt x="1440056" y="1404270"/>
                </a:cubicBezTo>
                <a:lnTo>
                  <a:pt x="1428947" y="1414077"/>
                </a:lnTo>
                <a:lnTo>
                  <a:pt x="1360037" y="1414077"/>
                </a:lnTo>
                <a:lnTo>
                  <a:pt x="1421090" y="1362774"/>
                </a:lnTo>
                <a:cubicBezTo>
                  <a:pt x="1555975" y="1272998"/>
                  <a:pt x="1696389" y="1313503"/>
                  <a:pt x="1852900" y="1358584"/>
                </a:cubicBezTo>
                <a:cubicBezTo>
                  <a:pt x="1941704" y="1383028"/>
                  <a:pt x="2032657" y="1352524"/>
                  <a:pt x="2129281" y="1319764"/>
                </a:cubicBezTo>
                <a:cubicBezTo>
                  <a:pt x="2207425" y="1292978"/>
                  <a:pt x="2287333" y="1265925"/>
                  <a:pt x="2367250" y="1270539"/>
                </a:cubicBezTo>
                <a:close/>
                <a:moveTo>
                  <a:pt x="2380232" y="1128482"/>
                </a:moveTo>
                <a:cubicBezTo>
                  <a:pt x="2431446" y="1131555"/>
                  <a:pt x="2482604" y="1146896"/>
                  <a:pt x="2533288" y="1182006"/>
                </a:cubicBezTo>
                <a:cubicBezTo>
                  <a:pt x="2570498" y="1210819"/>
                  <a:pt x="2603373" y="1244807"/>
                  <a:pt x="2630911" y="1282907"/>
                </a:cubicBezTo>
                <a:cubicBezTo>
                  <a:pt x="2660848" y="1329049"/>
                  <a:pt x="2702708" y="1366228"/>
                  <a:pt x="2752125" y="1390549"/>
                </a:cubicBezTo>
                <a:cubicBezTo>
                  <a:pt x="2812602" y="1413425"/>
                  <a:pt x="2878976" y="1394940"/>
                  <a:pt x="2949419" y="1375890"/>
                </a:cubicBezTo>
                <a:cubicBezTo>
                  <a:pt x="2999784" y="1359560"/>
                  <a:pt x="3052135" y="1350188"/>
                  <a:pt x="3104959" y="1347984"/>
                </a:cubicBezTo>
                <a:cubicBezTo>
                  <a:pt x="3175481" y="1345423"/>
                  <a:pt x="3245149" y="1363204"/>
                  <a:pt x="3305589" y="1399181"/>
                </a:cubicBezTo>
                <a:lnTo>
                  <a:pt x="3323981" y="1414077"/>
                </a:lnTo>
                <a:lnTo>
                  <a:pt x="3222132" y="1414077"/>
                </a:lnTo>
                <a:lnTo>
                  <a:pt x="3192629" y="1402380"/>
                </a:lnTo>
                <a:cubicBezTo>
                  <a:pt x="3164074" y="1395382"/>
                  <a:pt x="3134549" y="1392281"/>
                  <a:pt x="3104854" y="1393270"/>
                </a:cubicBezTo>
                <a:cubicBezTo>
                  <a:pt x="3080597" y="1394559"/>
                  <a:pt x="3056475" y="1397428"/>
                  <a:pt x="3032640" y="1401849"/>
                </a:cubicBezTo>
                <a:lnTo>
                  <a:pt x="2984454" y="1414077"/>
                </a:lnTo>
                <a:lnTo>
                  <a:pt x="2705778" y="1414077"/>
                </a:lnTo>
                <a:lnTo>
                  <a:pt x="2656907" y="1382026"/>
                </a:lnTo>
                <a:cubicBezTo>
                  <a:pt x="2633115" y="1361286"/>
                  <a:pt x="2612158" y="1337317"/>
                  <a:pt x="2594694" y="1310694"/>
                </a:cubicBezTo>
                <a:cubicBezTo>
                  <a:pt x="2569734" y="1276104"/>
                  <a:pt x="2539895" y="1245344"/>
                  <a:pt x="2506084" y="1219333"/>
                </a:cubicBezTo>
                <a:cubicBezTo>
                  <a:pt x="2462106" y="1189419"/>
                  <a:pt x="2417693" y="1176426"/>
                  <a:pt x="2372576" y="1174165"/>
                </a:cubicBezTo>
                <a:cubicBezTo>
                  <a:pt x="2297381" y="1170397"/>
                  <a:pt x="2220228" y="1196443"/>
                  <a:pt x="2139866" y="1223658"/>
                </a:cubicBezTo>
                <a:cubicBezTo>
                  <a:pt x="2034129" y="1259495"/>
                  <a:pt x="1926043" y="1295488"/>
                  <a:pt x="1814237" y="1264515"/>
                </a:cubicBezTo>
                <a:cubicBezTo>
                  <a:pt x="1575379" y="1194114"/>
                  <a:pt x="1422057" y="1164209"/>
                  <a:pt x="1260694" y="1395949"/>
                </a:cubicBezTo>
                <a:lnTo>
                  <a:pt x="1251000" y="1414077"/>
                </a:lnTo>
                <a:lnTo>
                  <a:pt x="1201513" y="1414077"/>
                </a:lnTo>
                <a:lnTo>
                  <a:pt x="1224525" y="1371347"/>
                </a:lnTo>
                <a:cubicBezTo>
                  <a:pt x="1411522" y="1099121"/>
                  <a:pt x="1602961" y="1156581"/>
                  <a:pt x="1827702" y="1220862"/>
                </a:cubicBezTo>
                <a:cubicBezTo>
                  <a:pt x="1924017" y="1248827"/>
                  <a:pt x="2021810" y="1215487"/>
                  <a:pt x="2125627" y="1180638"/>
                </a:cubicBezTo>
                <a:cubicBezTo>
                  <a:pt x="2209364" y="1152321"/>
                  <a:pt x="2294877" y="1123361"/>
                  <a:pt x="2380232" y="1128482"/>
                </a:cubicBezTo>
                <a:close/>
                <a:moveTo>
                  <a:pt x="2392670" y="985876"/>
                </a:moveTo>
                <a:cubicBezTo>
                  <a:pt x="2447187" y="989230"/>
                  <a:pt x="2501702" y="1005605"/>
                  <a:pt x="2556149" y="1042847"/>
                </a:cubicBezTo>
                <a:cubicBezTo>
                  <a:pt x="2595914" y="1073638"/>
                  <a:pt x="2631038" y="1109900"/>
                  <a:pt x="2660498" y="1150587"/>
                </a:cubicBezTo>
                <a:cubicBezTo>
                  <a:pt x="2692519" y="1200327"/>
                  <a:pt x="2737373" y="1240541"/>
                  <a:pt x="2790369" y="1267024"/>
                </a:cubicBezTo>
                <a:cubicBezTo>
                  <a:pt x="2855678" y="1291871"/>
                  <a:pt x="2926915" y="1272449"/>
                  <a:pt x="3002236" y="1251512"/>
                </a:cubicBezTo>
                <a:cubicBezTo>
                  <a:pt x="3055804" y="1234206"/>
                  <a:pt x="3111458" y="1224306"/>
                  <a:pt x="3167678" y="1222105"/>
                </a:cubicBezTo>
                <a:cubicBezTo>
                  <a:pt x="3242684" y="1219128"/>
                  <a:pt x="3316820" y="1238061"/>
                  <a:pt x="3381029" y="1276641"/>
                </a:cubicBezTo>
                <a:cubicBezTo>
                  <a:pt x="3413114" y="1295910"/>
                  <a:pt x="3441999" y="1319653"/>
                  <a:pt x="3466899" y="1347008"/>
                </a:cubicBezTo>
                <a:lnTo>
                  <a:pt x="3512055" y="1414077"/>
                </a:lnTo>
                <a:lnTo>
                  <a:pt x="3453690" y="1414077"/>
                </a:lnTo>
                <a:lnTo>
                  <a:pt x="3422206" y="1372231"/>
                </a:lnTo>
                <a:cubicBezTo>
                  <a:pt x="3400034" y="1349926"/>
                  <a:pt x="3374802" y="1330646"/>
                  <a:pt x="3347137" y="1315024"/>
                </a:cubicBezTo>
                <a:cubicBezTo>
                  <a:pt x="3291808" y="1283783"/>
                  <a:pt x="3228885" y="1268388"/>
                  <a:pt x="3165192" y="1270454"/>
                </a:cubicBezTo>
                <a:cubicBezTo>
                  <a:pt x="3113142" y="1272152"/>
                  <a:pt x="3061569" y="1281165"/>
                  <a:pt x="3011982" y="1297214"/>
                </a:cubicBezTo>
                <a:cubicBezTo>
                  <a:pt x="2932590" y="1318715"/>
                  <a:pt x="2850649" y="1340954"/>
                  <a:pt x="2771239" y="1310984"/>
                </a:cubicBezTo>
                <a:cubicBezTo>
                  <a:pt x="2710186" y="1281896"/>
                  <a:pt x="2658363" y="1236709"/>
                  <a:pt x="2621371" y="1180311"/>
                </a:cubicBezTo>
                <a:cubicBezTo>
                  <a:pt x="2594290" y="1143327"/>
                  <a:pt x="2561978" y="1110510"/>
                  <a:pt x="2525418" y="1082860"/>
                </a:cubicBezTo>
                <a:cubicBezTo>
                  <a:pt x="2478711" y="1050319"/>
                  <a:pt x="2431252" y="1036138"/>
                  <a:pt x="2382904" y="1033560"/>
                </a:cubicBezTo>
                <a:cubicBezTo>
                  <a:pt x="2302319" y="1029264"/>
                  <a:pt x="2219261" y="1057198"/>
                  <a:pt x="2133067" y="1086077"/>
                </a:cubicBezTo>
                <a:cubicBezTo>
                  <a:pt x="2020273" y="1124336"/>
                  <a:pt x="1903213" y="1163739"/>
                  <a:pt x="1785834" y="1129250"/>
                </a:cubicBezTo>
                <a:cubicBezTo>
                  <a:pt x="1531512" y="1054884"/>
                  <a:pt x="1365608" y="1020028"/>
                  <a:pt x="1193453" y="1268200"/>
                </a:cubicBezTo>
                <a:lnTo>
                  <a:pt x="1115276" y="1414077"/>
                </a:lnTo>
                <a:lnTo>
                  <a:pt x="1065259" y="1414077"/>
                </a:lnTo>
                <a:lnTo>
                  <a:pt x="1158241" y="1240657"/>
                </a:lnTo>
                <a:cubicBezTo>
                  <a:pt x="1358420" y="951882"/>
                  <a:pt x="1564220" y="1012971"/>
                  <a:pt x="1802446" y="1083121"/>
                </a:cubicBezTo>
                <a:cubicBezTo>
                  <a:pt x="1904160" y="1114221"/>
                  <a:pt x="2009144" y="1078797"/>
                  <a:pt x="2120354" y="1041279"/>
                </a:cubicBezTo>
                <a:cubicBezTo>
                  <a:pt x="2210934" y="1010862"/>
                  <a:pt x="2301806" y="980284"/>
                  <a:pt x="2392670" y="985876"/>
                </a:cubicBezTo>
                <a:close/>
                <a:moveTo>
                  <a:pt x="2402355" y="845653"/>
                </a:moveTo>
                <a:cubicBezTo>
                  <a:pt x="2460121" y="849431"/>
                  <a:pt x="2517738" y="867151"/>
                  <a:pt x="2574684" y="907299"/>
                </a:cubicBezTo>
                <a:cubicBezTo>
                  <a:pt x="2616824" y="939309"/>
                  <a:pt x="2653874" y="977454"/>
                  <a:pt x="2684604" y="1020499"/>
                </a:cubicBezTo>
                <a:cubicBezTo>
                  <a:pt x="2718790" y="1073683"/>
                  <a:pt x="2766691" y="1116724"/>
                  <a:pt x="2823296" y="1145108"/>
                </a:cubicBezTo>
                <a:cubicBezTo>
                  <a:pt x="2893628" y="1173296"/>
                  <a:pt x="2969922" y="1152361"/>
                  <a:pt x="3050106" y="1130487"/>
                </a:cubicBezTo>
                <a:cubicBezTo>
                  <a:pt x="3106799" y="1112045"/>
                  <a:pt x="3165758" y="1101537"/>
                  <a:pt x="3225262" y="1099217"/>
                </a:cubicBezTo>
                <a:cubicBezTo>
                  <a:pt x="3304837" y="1096517"/>
                  <a:pt x="3383346" y="1116851"/>
                  <a:pt x="3451349" y="1157852"/>
                </a:cubicBezTo>
                <a:cubicBezTo>
                  <a:pt x="3519314" y="1198811"/>
                  <a:pt x="3573805" y="1258623"/>
                  <a:pt x="3608206" y="1330030"/>
                </a:cubicBezTo>
                <a:lnTo>
                  <a:pt x="3632561" y="1414077"/>
                </a:lnTo>
                <a:lnTo>
                  <a:pt x="3583419" y="1414077"/>
                </a:lnTo>
                <a:lnTo>
                  <a:pt x="3564558" y="1347531"/>
                </a:lnTo>
                <a:lnTo>
                  <a:pt x="3558125" y="1334344"/>
                </a:lnTo>
                <a:cubicBezTo>
                  <a:pt x="3525523" y="1274975"/>
                  <a:pt x="3477020" y="1225822"/>
                  <a:pt x="3418017" y="1192353"/>
                </a:cubicBezTo>
                <a:cubicBezTo>
                  <a:pt x="3358975" y="1158846"/>
                  <a:pt x="3291762" y="1142361"/>
                  <a:pt x="3223778" y="1144662"/>
                </a:cubicBezTo>
                <a:cubicBezTo>
                  <a:pt x="3168595" y="1147731"/>
                  <a:pt x="3114039" y="1158209"/>
                  <a:pt x="3061609" y="1175824"/>
                </a:cubicBezTo>
                <a:cubicBezTo>
                  <a:pt x="2977533" y="1198635"/>
                  <a:pt x="2890532" y="1222387"/>
                  <a:pt x="2806668" y="1190242"/>
                </a:cubicBezTo>
                <a:cubicBezTo>
                  <a:pt x="2741905" y="1159273"/>
                  <a:pt x="2687050" y="1111011"/>
                  <a:pt x="2648183" y="1050814"/>
                </a:cubicBezTo>
                <a:cubicBezTo>
                  <a:pt x="2619986" y="1010934"/>
                  <a:pt x="2586318" y="975297"/>
                  <a:pt x="2548070" y="944837"/>
                </a:cubicBezTo>
                <a:cubicBezTo>
                  <a:pt x="2498192" y="909886"/>
                  <a:pt x="2447515" y="894590"/>
                  <a:pt x="2395898" y="891723"/>
                </a:cubicBezTo>
                <a:cubicBezTo>
                  <a:pt x="2309868" y="886944"/>
                  <a:pt x="2221233" y="916687"/>
                  <a:pt x="2129342" y="947488"/>
                </a:cubicBezTo>
                <a:cubicBezTo>
                  <a:pt x="2009140" y="987418"/>
                  <a:pt x="1884909" y="1027952"/>
                  <a:pt x="1761120" y="992236"/>
                </a:cubicBezTo>
                <a:cubicBezTo>
                  <a:pt x="1488832" y="910780"/>
                  <a:pt x="1312883" y="874139"/>
                  <a:pt x="1129070" y="1139030"/>
                </a:cubicBezTo>
                <a:cubicBezTo>
                  <a:pt x="1078818" y="1216458"/>
                  <a:pt x="1035189" y="1297946"/>
                  <a:pt x="998627" y="1382603"/>
                </a:cubicBezTo>
                <a:lnTo>
                  <a:pt x="983111" y="1414077"/>
                </a:lnTo>
                <a:lnTo>
                  <a:pt x="930113" y="1414077"/>
                </a:lnTo>
                <a:lnTo>
                  <a:pt x="956009" y="1361629"/>
                </a:lnTo>
                <a:cubicBezTo>
                  <a:pt x="993763" y="1274972"/>
                  <a:pt x="1038975" y="1191730"/>
                  <a:pt x="1091110" y="1112805"/>
                </a:cubicBezTo>
                <a:cubicBezTo>
                  <a:pt x="1303149" y="806727"/>
                  <a:pt x="1521688" y="872146"/>
                  <a:pt x="1774642" y="947671"/>
                </a:cubicBezTo>
                <a:cubicBezTo>
                  <a:pt x="1884466" y="980548"/>
                  <a:pt x="1996269" y="943241"/>
                  <a:pt x="2114676" y="903634"/>
                </a:cubicBezTo>
                <a:cubicBezTo>
                  <a:pt x="2209380" y="871782"/>
                  <a:pt x="2306075" y="839355"/>
                  <a:pt x="2402355" y="845653"/>
                </a:cubicBezTo>
                <a:close/>
                <a:moveTo>
                  <a:pt x="2413093" y="703816"/>
                </a:moveTo>
                <a:cubicBezTo>
                  <a:pt x="2474045" y="707825"/>
                  <a:pt x="2534896" y="726692"/>
                  <a:pt x="2595093" y="769407"/>
                </a:cubicBezTo>
                <a:cubicBezTo>
                  <a:pt x="2639913" y="804053"/>
                  <a:pt x="2679324" y="845063"/>
                  <a:pt x="2712115" y="891184"/>
                </a:cubicBezTo>
                <a:cubicBezTo>
                  <a:pt x="2748205" y="948060"/>
                  <a:pt x="2799135" y="994181"/>
                  <a:pt x="2859425" y="1024548"/>
                </a:cubicBezTo>
                <a:cubicBezTo>
                  <a:pt x="2933977" y="1053503"/>
                  <a:pt x="3014580" y="1031464"/>
                  <a:pt x="3099822" y="1008076"/>
                </a:cubicBezTo>
                <a:cubicBezTo>
                  <a:pt x="3159885" y="988731"/>
                  <a:pt x="3222280" y="977644"/>
                  <a:pt x="3285290" y="975144"/>
                </a:cubicBezTo>
                <a:cubicBezTo>
                  <a:pt x="3468260" y="976655"/>
                  <a:pt x="3627434" y="1072959"/>
                  <a:pt x="3689449" y="1220659"/>
                </a:cubicBezTo>
                <a:cubicBezTo>
                  <a:pt x="3706245" y="1263789"/>
                  <a:pt x="3719012" y="1308457"/>
                  <a:pt x="3727522" y="1354023"/>
                </a:cubicBezTo>
                <a:lnTo>
                  <a:pt x="3743239" y="1414077"/>
                </a:lnTo>
                <a:lnTo>
                  <a:pt x="3697719" y="1414077"/>
                </a:lnTo>
                <a:lnTo>
                  <a:pt x="3684531" y="1363971"/>
                </a:lnTo>
                <a:cubicBezTo>
                  <a:pt x="3676342" y="1320740"/>
                  <a:pt x="3664200" y="1278351"/>
                  <a:pt x="3648312" y="1237381"/>
                </a:cubicBezTo>
                <a:lnTo>
                  <a:pt x="3641093" y="1222616"/>
                </a:lnTo>
                <a:cubicBezTo>
                  <a:pt x="3606621" y="1159365"/>
                  <a:pt x="3555221" y="1107006"/>
                  <a:pt x="3492549" y="1071307"/>
                </a:cubicBezTo>
                <a:cubicBezTo>
                  <a:pt x="3429876" y="1035607"/>
                  <a:pt x="3358419" y="1017989"/>
                  <a:pt x="3286153" y="1020435"/>
                </a:cubicBezTo>
                <a:cubicBezTo>
                  <a:pt x="3227452" y="1023152"/>
                  <a:pt x="3169307" y="1033577"/>
                  <a:pt x="3113308" y="1051510"/>
                </a:cubicBezTo>
                <a:cubicBezTo>
                  <a:pt x="3023776" y="1075047"/>
                  <a:pt x="2932484" y="1100901"/>
                  <a:pt x="2843793" y="1066781"/>
                </a:cubicBezTo>
                <a:cubicBezTo>
                  <a:pt x="2775237" y="1034010"/>
                  <a:pt x="2716987" y="983176"/>
                  <a:pt x="2675281" y="919716"/>
                </a:cubicBezTo>
                <a:cubicBezTo>
                  <a:pt x="2645047" y="877205"/>
                  <a:pt x="2608874" y="839154"/>
                  <a:pt x="2567924" y="806778"/>
                </a:cubicBezTo>
                <a:cubicBezTo>
                  <a:pt x="2515152" y="769618"/>
                  <a:pt x="2461381" y="753236"/>
                  <a:pt x="2406554" y="750000"/>
                </a:cubicBezTo>
                <a:cubicBezTo>
                  <a:pt x="2315176" y="744605"/>
                  <a:pt x="2220865" y="775727"/>
                  <a:pt x="2123360" y="808034"/>
                </a:cubicBezTo>
                <a:cubicBezTo>
                  <a:pt x="1995790" y="849674"/>
                  <a:pt x="1864520" y="893624"/>
                  <a:pt x="1733220" y="854389"/>
                </a:cubicBezTo>
                <a:cubicBezTo>
                  <a:pt x="1443910" y="766803"/>
                  <a:pt x="1257113" y="727752"/>
                  <a:pt x="1062252" y="1008620"/>
                </a:cubicBezTo>
                <a:cubicBezTo>
                  <a:pt x="1009120" y="1091147"/>
                  <a:pt x="963125" y="1178019"/>
                  <a:pt x="924668" y="1268228"/>
                </a:cubicBezTo>
                <a:lnTo>
                  <a:pt x="852790" y="1414077"/>
                </a:lnTo>
                <a:lnTo>
                  <a:pt x="801523" y="1414077"/>
                </a:lnTo>
                <a:lnTo>
                  <a:pt x="881409" y="1250903"/>
                </a:lnTo>
                <a:cubicBezTo>
                  <a:pt x="921363" y="1158867"/>
                  <a:pt x="968964" y="1070297"/>
                  <a:pt x="1023685" y="986088"/>
                </a:cubicBezTo>
                <a:cubicBezTo>
                  <a:pt x="1247963" y="662501"/>
                  <a:pt x="1478868" y="732453"/>
                  <a:pt x="1746477" y="813270"/>
                </a:cubicBezTo>
                <a:cubicBezTo>
                  <a:pt x="1865612" y="847390"/>
                  <a:pt x="1985224" y="807248"/>
                  <a:pt x="2110068" y="765970"/>
                </a:cubicBezTo>
                <a:cubicBezTo>
                  <a:pt x="2209642" y="731726"/>
                  <a:pt x="2311507" y="697136"/>
                  <a:pt x="2413093" y="703816"/>
                </a:cubicBezTo>
                <a:close/>
                <a:moveTo>
                  <a:pt x="2425155" y="563341"/>
                </a:moveTo>
                <a:cubicBezTo>
                  <a:pt x="2489494" y="567770"/>
                  <a:pt x="2553620" y="587735"/>
                  <a:pt x="2616916" y="632722"/>
                </a:cubicBezTo>
                <a:cubicBezTo>
                  <a:pt x="2664092" y="669617"/>
                  <a:pt x="2705588" y="713212"/>
                  <a:pt x="2740054" y="762081"/>
                </a:cubicBezTo>
                <a:cubicBezTo>
                  <a:pt x="2778204" y="822576"/>
                  <a:pt x="2832194" y="871516"/>
                  <a:pt x="2896222" y="903656"/>
                </a:cubicBezTo>
                <a:cubicBezTo>
                  <a:pt x="2975016" y="934371"/>
                  <a:pt x="3060478" y="911397"/>
                  <a:pt x="3151369" y="886708"/>
                </a:cubicBezTo>
                <a:cubicBezTo>
                  <a:pt x="3214445" y="866336"/>
                  <a:pt x="3280000" y="854702"/>
                  <a:pt x="3346183" y="852111"/>
                </a:cubicBezTo>
                <a:cubicBezTo>
                  <a:pt x="3539041" y="854078"/>
                  <a:pt x="3707062" y="955649"/>
                  <a:pt x="3771679" y="1111661"/>
                </a:cubicBezTo>
                <a:cubicBezTo>
                  <a:pt x="3789524" y="1157285"/>
                  <a:pt x="3802903" y="1204551"/>
                  <a:pt x="3811622" y="1252796"/>
                </a:cubicBezTo>
                <a:cubicBezTo>
                  <a:pt x="3818976" y="1290761"/>
                  <a:pt x="3828753" y="1328268"/>
                  <a:pt x="3840800" y="1364994"/>
                </a:cubicBezTo>
                <a:lnTo>
                  <a:pt x="3864279" y="1414077"/>
                </a:lnTo>
                <a:lnTo>
                  <a:pt x="3811870" y="1414077"/>
                </a:lnTo>
                <a:lnTo>
                  <a:pt x="3795247" y="1379581"/>
                </a:lnTo>
                <a:cubicBezTo>
                  <a:pt x="3782487" y="1341050"/>
                  <a:pt x="3772195" y="1301783"/>
                  <a:pt x="3764370" y="1261937"/>
                </a:cubicBezTo>
                <a:cubicBezTo>
                  <a:pt x="3756311" y="1216403"/>
                  <a:pt x="3743738" y="1171783"/>
                  <a:pt x="3726844" y="1128745"/>
                </a:cubicBezTo>
                <a:lnTo>
                  <a:pt x="3718884" y="1112439"/>
                </a:lnTo>
                <a:cubicBezTo>
                  <a:pt x="3682439" y="1045482"/>
                  <a:pt x="3628068" y="989988"/>
                  <a:pt x="3561775" y="952090"/>
                </a:cubicBezTo>
                <a:cubicBezTo>
                  <a:pt x="3495480" y="914191"/>
                  <a:pt x="3419858" y="895364"/>
                  <a:pt x="3343348" y="897763"/>
                </a:cubicBezTo>
                <a:cubicBezTo>
                  <a:pt x="3281272" y="900377"/>
                  <a:pt x="3219849" y="911463"/>
                  <a:pt x="3160745" y="930665"/>
                </a:cubicBezTo>
                <a:cubicBezTo>
                  <a:pt x="3068132" y="955764"/>
                  <a:pt x="2971210" y="981968"/>
                  <a:pt x="2878065" y="945672"/>
                </a:cubicBezTo>
                <a:cubicBezTo>
                  <a:pt x="2806519" y="911029"/>
                  <a:pt x="2745920" y="857473"/>
                  <a:pt x="2702847" y="790816"/>
                </a:cubicBezTo>
                <a:cubicBezTo>
                  <a:pt x="2671088" y="745568"/>
                  <a:pt x="2632914" y="705084"/>
                  <a:pt x="2589554" y="670669"/>
                </a:cubicBezTo>
                <a:cubicBezTo>
                  <a:pt x="2533171" y="630211"/>
                  <a:pt x="2476266" y="612336"/>
                  <a:pt x="2418398" y="608732"/>
                </a:cubicBezTo>
                <a:cubicBezTo>
                  <a:pt x="2321952" y="602724"/>
                  <a:pt x="2222830" y="636358"/>
                  <a:pt x="2118985" y="671156"/>
                </a:cubicBezTo>
                <a:cubicBezTo>
                  <a:pt x="1984613" y="715675"/>
                  <a:pt x="1846151" y="761711"/>
                  <a:pt x="1707696" y="719705"/>
                </a:cubicBezTo>
                <a:cubicBezTo>
                  <a:pt x="1401764" y="626776"/>
                  <a:pt x="1203720" y="584525"/>
                  <a:pt x="997236" y="882157"/>
                </a:cubicBezTo>
                <a:cubicBezTo>
                  <a:pt x="941145" y="968771"/>
                  <a:pt x="892369" y="1059868"/>
                  <a:pt x="851359" y="1154475"/>
                </a:cubicBezTo>
                <a:cubicBezTo>
                  <a:pt x="824105" y="1213470"/>
                  <a:pt x="795885" y="1274403"/>
                  <a:pt x="763994" y="1332798"/>
                </a:cubicBezTo>
                <a:lnTo>
                  <a:pt x="711503" y="1414077"/>
                </a:lnTo>
                <a:lnTo>
                  <a:pt x="656651" y="1414077"/>
                </a:lnTo>
                <a:lnTo>
                  <a:pt x="723867" y="1310054"/>
                </a:lnTo>
                <a:cubicBezTo>
                  <a:pt x="754768" y="1253621"/>
                  <a:pt x="782812" y="1193244"/>
                  <a:pt x="809865" y="1134832"/>
                </a:cubicBezTo>
                <a:cubicBezTo>
                  <a:pt x="851757" y="1037668"/>
                  <a:pt x="901810" y="944177"/>
                  <a:pt x="959512" y="855392"/>
                </a:cubicBezTo>
                <a:cubicBezTo>
                  <a:pt x="1195789" y="514836"/>
                  <a:pt x="1438267" y="589694"/>
                  <a:pt x="1721776" y="675307"/>
                </a:cubicBezTo>
                <a:cubicBezTo>
                  <a:pt x="1845894" y="712728"/>
                  <a:pt x="1971528" y="671080"/>
                  <a:pt x="2104555" y="626764"/>
                </a:cubicBezTo>
                <a:cubicBezTo>
                  <a:pt x="2210106" y="591738"/>
                  <a:pt x="2317925" y="555961"/>
                  <a:pt x="2425155" y="563341"/>
                </a:cubicBezTo>
                <a:close/>
                <a:moveTo>
                  <a:pt x="2435511" y="423142"/>
                </a:moveTo>
                <a:cubicBezTo>
                  <a:pt x="2503025" y="427725"/>
                  <a:pt x="2570296" y="448645"/>
                  <a:pt x="2636776" y="496057"/>
                </a:cubicBezTo>
                <a:cubicBezTo>
                  <a:pt x="2686254" y="534550"/>
                  <a:pt x="2729780" y="580007"/>
                  <a:pt x="2766036" y="631044"/>
                </a:cubicBezTo>
                <a:cubicBezTo>
                  <a:pt x="2815036" y="693719"/>
                  <a:pt x="2862067" y="754397"/>
                  <a:pt x="2930822" y="781376"/>
                </a:cubicBezTo>
                <a:cubicBezTo>
                  <a:pt x="3015056" y="815267"/>
                  <a:pt x="3105729" y="792108"/>
                  <a:pt x="3199525" y="767428"/>
                </a:cubicBezTo>
                <a:cubicBezTo>
                  <a:pt x="3266151" y="746057"/>
                  <a:pt x="3335379" y="733930"/>
                  <a:pt x="3405239" y="731385"/>
                </a:cubicBezTo>
                <a:cubicBezTo>
                  <a:pt x="3607769" y="733394"/>
                  <a:pt x="3783160" y="840098"/>
                  <a:pt x="3851932" y="1004640"/>
                </a:cubicBezTo>
                <a:cubicBezTo>
                  <a:pt x="3870548" y="1051778"/>
                  <a:pt x="3884779" y="1100482"/>
                  <a:pt x="3894530" y="1150223"/>
                </a:cubicBezTo>
                <a:cubicBezTo>
                  <a:pt x="3902126" y="1190447"/>
                  <a:pt x="3912307" y="1230133"/>
                  <a:pt x="3925007" y="1269030"/>
                </a:cubicBezTo>
                <a:cubicBezTo>
                  <a:pt x="3939347" y="1309639"/>
                  <a:pt x="3957432" y="1346598"/>
                  <a:pt x="3978772" y="1380359"/>
                </a:cubicBezTo>
                <a:lnTo>
                  <a:pt x="4005592" y="1414077"/>
                </a:lnTo>
                <a:lnTo>
                  <a:pt x="3946905" y="1414077"/>
                </a:lnTo>
                <a:lnTo>
                  <a:pt x="3939286" y="1404302"/>
                </a:lnTo>
                <a:cubicBezTo>
                  <a:pt x="3916883" y="1368187"/>
                  <a:pt x="3897802" y="1328583"/>
                  <a:pt x="3882553" y="1284996"/>
                </a:cubicBezTo>
                <a:cubicBezTo>
                  <a:pt x="3868875" y="1244237"/>
                  <a:pt x="3858059" y="1202596"/>
                  <a:pt x="3850195" y="1160375"/>
                </a:cubicBezTo>
                <a:cubicBezTo>
                  <a:pt x="3841407" y="1112430"/>
                  <a:pt x="3828285" y="1065382"/>
                  <a:pt x="3811017" y="1019827"/>
                </a:cubicBezTo>
                <a:lnTo>
                  <a:pt x="3802092" y="1001568"/>
                </a:lnTo>
                <a:cubicBezTo>
                  <a:pt x="3763687" y="930351"/>
                  <a:pt x="3706128" y="871231"/>
                  <a:pt x="3635873" y="830836"/>
                </a:cubicBezTo>
                <a:cubicBezTo>
                  <a:pt x="3565620" y="790441"/>
                  <a:pt x="3485409" y="770342"/>
                  <a:pt x="3404177" y="772768"/>
                </a:cubicBezTo>
                <a:cubicBezTo>
                  <a:pt x="3338814" y="775661"/>
                  <a:pt x="3274065" y="787220"/>
                  <a:pt x="3211715" y="807205"/>
                </a:cubicBezTo>
                <a:cubicBezTo>
                  <a:pt x="3112050" y="834722"/>
                  <a:pt x="3011237" y="861864"/>
                  <a:pt x="2913296" y="823642"/>
                </a:cubicBezTo>
                <a:cubicBezTo>
                  <a:pt x="2832335" y="791508"/>
                  <a:pt x="2779540" y="724001"/>
                  <a:pt x="2728673" y="658453"/>
                </a:cubicBezTo>
                <a:cubicBezTo>
                  <a:pt x="2695243" y="610533"/>
                  <a:pt x="2655063" y="567619"/>
                  <a:pt x="2609439" y="531100"/>
                </a:cubicBezTo>
                <a:cubicBezTo>
                  <a:pt x="2550169" y="488809"/>
                  <a:pt x="2489957" y="470050"/>
                  <a:pt x="2428653" y="466166"/>
                </a:cubicBezTo>
                <a:cubicBezTo>
                  <a:pt x="2326479" y="459693"/>
                  <a:pt x="2221269" y="494543"/>
                  <a:pt x="2112323" y="530642"/>
                </a:cubicBezTo>
                <a:cubicBezTo>
                  <a:pt x="1971312" y="577416"/>
                  <a:pt x="1825617" y="625501"/>
                  <a:pt x="1680218" y="581141"/>
                </a:cubicBezTo>
                <a:cubicBezTo>
                  <a:pt x="1356890" y="482289"/>
                  <a:pt x="1147860" y="437291"/>
                  <a:pt x="930467" y="751231"/>
                </a:cubicBezTo>
                <a:cubicBezTo>
                  <a:pt x="871167" y="842327"/>
                  <a:pt x="819880" y="938326"/>
                  <a:pt x="777260" y="1038212"/>
                </a:cubicBezTo>
                <a:cubicBezTo>
                  <a:pt x="748217" y="1100481"/>
                  <a:pt x="719368" y="1166062"/>
                  <a:pt x="685874" y="1227164"/>
                </a:cubicBezTo>
                <a:cubicBezTo>
                  <a:pt x="660444" y="1273559"/>
                  <a:pt x="632837" y="1318341"/>
                  <a:pt x="603347" y="1361694"/>
                </a:cubicBezTo>
                <a:lnTo>
                  <a:pt x="564327" y="1414077"/>
                </a:lnTo>
                <a:lnTo>
                  <a:pt x="506996" y="1414077"/>
                </a:lnTo>
                <a:lnTo>
                  <a:pt x="563927" y="1337915"/>
                </a:lnTo>
                <a:cubicBezTo>
                  <a:pt x="592878" y="1295477"/>
                  <a:pt x="619933" y="1251678"/>
                  <a:pt x="644796" y="1206343"/>
                </a:cubicBezTo>
                <a:cubicBezTo>
                  <a:pt x="677279" y="1146214"/>
                  <a:pt x="707108" y="1083580"/>
                  <a:pt x="735357" y="1021683"/>
                </a:cubicBezTo>
                <a:cubicBezTo>
                  <a:pt x="779083" y="919336"/>
                  <a:pt x="831593" y="820919"/>
                  <a:pt x="892340" y="727577"/>
                </a:cubicBezTo>
                <a:cubicBezTo>
                  <a:pt x="1140434" y="369683"/>
                  <a:pt x="1397035" y="448709"/>
                  <a:pt x="1694267" y="539650"/>
                </a:cubicBezTo>
                <a:cubicBezTo>
                  <a:pt x="1825368" y="579465"/>
                  <a:pt x="1957780" y="535895"/>
                  <a:pt x="2098415" y="489328"/>
                </a:cubicBezTo>
                <a:cubicBezTo>
                  <a:pt x="2209780" y="453238"/>
                  <a:pt x="2322986" y="415502"/>
                  <a:pt x="2435511" y="423142"/>
                </a:cubicBezTo>
                <a:close/>
                <a:moveTo>
                  <a:pt x="2446406" y="282046"/>
                </a:moveTo>
                <a:cubicBezTo>
                  <a:pt x="2517321" y="287124"/>
                  <a:pt x="2587989" y="309385"/>
                  <a:pt x="2657718" y="359362"/>
                </a:cubicBezTo>
                <a:cubicBezTo>
                  <a:pt x="2709553" y="400415"/>
                  <a:pt x="2755160" y="448773"/>
                  <a:pt x="2793073" y="502884"/>
                </a:cubicBezTo>
                <a:cubicBezTo>
                  <a:pt x="2845299" y="569229"/>
                  <a:pt x="2894276" y="632858"/>
                  <a:pt x="2967308" y="661640"/>
                </a:cubicBezTo>
                <a:cubicBezTo>
                  <a:pt x="3055175" y="696085"/>
                  <a:pt x="3150373" y="670291"/>
                  <a:pt x="3251186" y="643151"/>
                </a:cubicBezTo>
                <a:cubicBezTo>
                  <a:pt x="3320757" y="620583"/>
                  <a:pt x="3393159" y="607897"/>
                  <a:pt x="3466207" y="605399"/>
                </a:cubicBezTo>
                <a:cubicBezTo>
                  <a:pt x="3678844" y="608280"/>
                  <a:pt x="3862703" y="720462"/>
                  <a:pt x="3934277" y="892732"/>
                </a:cubicBezTo>
                <a:cubicBezTo>
                  <a:pt x="3953669" y="943481"/>
                  <a:pt x="3968257" y="995886"/>
                  <a:pt x="3977925" y="1049363"/>
                </a:cubicBezTo>
                <a:cubicBezTo>
                  <a:pt x="3985856" y="1091752"/>
                  <a:pt x="3996617" y="1133603"/>
                  <a:pt x="4010081" y="1174567"/>
                </a:cubicBezTo>
                <a:cubicBezTo>
                  <a:pt x="4040114" y="1260292"/>
                  <a:pt x="4085940" y="1330603"/>
                  <a:pt x="4143421" y="1389306"/>
                </a:cubicBezTo>
                <a:lnTo>
                  <a:pt x="4172730" y="1414077"/>
                </a:lnTo>
                <a:lnTo>
                  <a:pt x="4102874" y="1414077"/>
                </a:lnTo>
                <a:lnTo>
                  <a:pt x="4025812" y="1315583"/>
                </a:lnTo>
                <a:cubicBezTo>
                  <a:pt x="4002146" y="1277693"/>
                  <a:pt x="3981920" y="1236165"/>
                  <a:pt x="3965647" y="1190488"/>
                </a:cubicBezTo>
                <a:cubicBezTo>
                  <a:pt x="3951566" y="1147552"/>
                  <a:pt x="3940341" y="1103736"/>
                  <a:pt x="3932030" y="1059300"/>
                </a:cubicBezTo>
                <a:cubicBezTo>
                  <a:pt x="3923039" y="1008674"/>
                  <a:pt x="3909306" y="959023"/>
                  <a:pt x="3891022" y="911023"/>
                </a:cubicBezTo>
                <a:lnTo>
                  <a:pt x="3881311" y="891186"/>
                </a:lnTo>
                <a:cubicBezTo>
                  <a:pt x="3840850" y="816888"/>
                  <a:pt x="3780530" y="755209"/>
                  <a:pt x="3707021" y="712963"/>
                </a:cubicBezTo>
                <a:cubicBezTo>
                  <a:pt x="3633508" y="670721"/>
                  <a:pt x="3549683" y="649583"/>
                  <a:pt x="3464733" y="651845"/>
                </a:cubicBezTo>
                <a:cubicBezTo>
                  <a:pt x="3395889" y="654970"/>
                  <a:pt x="3327785" y="667263"/>
                  <a:pt x="3262140" y="688313"/>
                </a:cubicBezTo>
                <a:cubicBezTo>
                  <a:pt x="3160313" y="717362"/>
                  <a:pt x="3052492" y="745013"/>
                  <a:pt x="2949745" y="703863"/>
                </a:cubicBezTo>
                <a:cubicBezTo>
                  <a:pt x="2864365" y="669596"/>
                  <a:pt x="2810058" y="599964"/>
                  <a:pt x="2756500" y="529922"/>
                </a:cubicBezTo>
                <a:cubicBezTo>
                  <a:pt x="2720564" y="479901"/>
                  <a:pt x="2677615" y="435290"/>
                  <a:pt x="2628970" y="397472"/>
                </a:cubicBezTo>
                <a:cubicBezTo>
                  <a:pt x="2566532" y="352770"/>
                  <a:pt x="2503158" y="332873"/>
                  <a:pt x="2438667" y="328638"/>
                </a:cubicBezTo>
                <a:cubicBezTo>
                  <a:pt x="2331183" y="321581"/>
                  <a:pt x="2220597" y="358030"/>
                  <a:pt x="2106056" y="395663"/>
                </a:cubicBezTo>
                <a:cubicBezTo>
                  <a:pt x="1957459" y="443732"/>
                  <a:pt x="1804766" y="495271"/>
                  <a:pt x="1652387" y="448518"/>
                </a:cubicBezTo>
                <a:cubicBezTo>
                  <a:pt x="1312455" y="343368"/>
                  <a:pt x="1092575" y="295959"/>
                  <a:pt x="863380" y="626290"/>
                </a:cubicBezTo>
                <a:cubicBezTo>
                  <a:pt x="801519" y="721168"/>
                  <a:pt x="748001" y="821176"/>
                  <a:pt x="703424" y="925197"/>
                </a:cubicBezTo>
                <a:cubicBezTo>
                  <a:pt x="672632" y="990779"/>
                  <a:pt x="641237" y="1057095"/>
                  <a:pt x="606312" y="1122215"/>
                </a:cubicBezTo>
                <a:cubicBezTo>
                  <a:pt x="552926" y="1219725"/>
                  <a:pt x="490338" y="1310397"/>
                  <a:pt x="421040" y="1395794"/>
                </a:cubicBezTo>
                <a:lnTo>
                  <a:pt x="405061" y="1414077"/>
                </a:lnTo>
                <a:lnTo>
                  <a:pt x="346637" y="1414077"/>
                </a:lnTo>
                <a:lnTo>
                  <a:pt x="385336" y="1369804"/>
                </a:lnTo>
                <a:cubicBezTo>
                  <a:pt x="453483" y="1285827"/>
                  <a:pt x="514897" y="1196832"/>
                  <a:pt x="567139" y="1101432"/>
                </a:cubicBezTo>
                <a:cubicBezTo>
                  <a:pt x="601664" y="1038408"/>
                  <a:pt x="631713" y="970351"/>
                  <a:pt x="662295" y="907304"/>
                </a:cubicBezTo>
                <a:cubicBezTo>
                  <a:pt x="707907" y="800034"/>
                  <a:pt x="762852" y="696944"/>
                  <a:pt x="826450" y="599154"/>
                </a:cubicBezTo>
                <a:cubicBezTo>
                  <a:pt x="1086406" y="223958"/>
                  <a:pt x="1355745" y="307313"/>
                  <a:pt x="1667629" y="403548"/>
                </a:cubicBezTo>
                <a:cubicBezTo>
                  <a:pt x="1805711" y="445756"/>
                  <a:pt x="1945140" y="399724"/>
                  <a:pt x="2092970" y="351067"/>
                </a:cubicBezTo>
                <a:cubicBezTo>
                  <a:pt x="2209338" y="312846"/>
                  <a:pt x="2328216" y="273581"/>
                  <a:pt x="2446406" y="282046"/>
                </a:cubicBezTo>
                <a:close/>
                <a:moveTo>
                  <a:pt x="2460016" y="138813"/>
                </a:moveTo>
                <a:cubicBezTo>
                  <a:pt x="2534221" y="144228"/>
                  <a:pt x="2608136" y="167661"/>
                  <a:pt x="2681048" y="220065"/>
                </a:cubicBezTo>
                <a:cubicBezTo>
                  <a:pt x="2735193" y="263254"/>
                  <a:pt x="2782762" y="314005"/>
                  <a:pt x="2822344" y="370792"/>
                </a:cubicBezTo>
                <a:cubicBezTo>
                  <a:pt x="2876666" y="441420"/>
                  <a:pt x="2927887" y="507716"/>
                  <a:pt x="3004783" y="538465"/>
                </a:cubicBezTo>
                <a:cubicBezTo>
                  <a:pt x="3097101" y="575089"/>
                  <a:pt x="3196946" y="547945"/>
                  <a:pt x="3302858" y="519327"/>
                </a:cubicBezTo>
                <a:cubicBezTo>
                  <a:pt x="3375125" y="496505"/>
                  <a:pt x="3450148" y="483633"/>
                  <a:pt x="3525814" y="481034"/>
                </a:cubicBezTo>
                <a:cubicBezTo>
                  <a:pt x="3748543" y="483788"/>
                  <a:pt x="3940499" y="601646"/>
                  <a:pt x="4015300" y="782484"/>
                </a:cubicBezTo>
                <a:cubicBezTo>
                  <a:pt x="4035708" y="835677"/>
                  <a:pt x="4050947" y="890726"/>
                  <a:pt x="4060778" y="946844"/>
                </a:cubicBezTo>
                <a:cubicBezTo>
                  <a:pt x="4069368" y="991401"/>
                  <a:pt x="4080545" y="1035418"/>
                  <a:pt x="4094237" y="1078652"/>
                </a:cubicBezTo>
                <a:cubicBezTo>
                  <a:pt x="4141674" y="1214358"/>
                  <a:pt x="4226308" y="1313359"/>
                  <a:pt x="4333475" y="1389262"/>
                </a:cubicBezTo>
                <a:lnTo>
                  <a:pt x="4374699" y="1414077"/>
                </a:lnTo>
                <a:lnTo>
                  <a:pt x="4292162" y="1414077"/>
                </a:lnTo>
                <a:lnTo>
                  <a:pt x="4200486" y="1335004"/>
                </a:lnTo>
                <a:cubicBezTo>
                  <a:pt x="4137729" y="1269611"/>
                  <a:pt x="4087391" y="1191050"/>
                  <a:pt x="4053889" y="1095006"/>
                </a:cubicBezTo>
                <a:cubicBezTo>
                  <a:pt x="4039308" y="1050059"/>
                  <a:pt x="4027542" y="1004197"/>
                  <a:pt x="4018732" y="957752"/>
                </a:cubicBezTo>
                <a:cubicBezTo>
                  <a:pt x="4009505" y="904474"/>
                  <a:pt x="3995156" y="852229"/>
                  <a:pt x="3975893" y="801745"/>
                </a:cubicBezTo>
                <a:lnTo>
                  <a:pt x="3965436" y="780369"/>
                </a:lnTo>
                <a:cubicBezTo>
                  <a:pt x="3891490" y="628962"/>
                  <a:pt x="3722019" y="530416"/>
                  <a:pt x="3527990" y="529029"/>
                </a:cubicBezTo>
                <a:cubicBezTo>
                  <a:pt x="3455765" y="531824"/>
                  <a:pt x="3384214" y="544472"/>
                  <a:pt x="3315321" y="566620"/>
                </a:cubicBezTo>
                <a:cubicBezTo>
                  <a:pt x="3204199" y="595418"/>
                  <a:pt x="3093046" y="627124"/>
                  <a:pt x="2985253" y="583588"/>
                </a:cubicBezTo>
                <a:cubicBezTo>
                  <a:pt x="2896581" y="548516"/>
                  <a:pt x="2839057" y="473265"/>
                  <a:pt x="2783392" y="400893"/>
                </a:cubicBezTo>
                <a:cubicBezTo>
                  <a:pt x="2746562" y="347684"/>
                  <a:pt x="2702276" y="300003"/>
                  <a:pt x="2651866" y="259293"/>
                </a:cubicBezTo>
                <a:cubicBezTo>
                  <a:pt x="2586554" y="212042"/>
                  <a:pt x="2520100" y="190978"/>
                  <a:pt x="2452397" y="186439"/>
                </a:cubicBezTo>
                <a:cubicBezTo>
                  <a:pt x="2339556" y="178877"/>
                  <a:pt x="2223250" y="217223"/>
                  <a:pt x="2102989" y="256752"/>
                </a:cubicBezTo>
                <a:cubicBezTo>
                  <a:pt x="1947552" y="307660"/>
                  <a:pt x="1787274" y="360495"/>
                  <a:pt x="1627773" y="311016"/>
                </a:cubicBezTo>
                <a:cubicBezTo>
                  <a:pt x="1271005" y="200105"/>
                  <a:pt x="1040096" y="149911"/>
                  <a:pt x="799854" y="496220"/>
                </a:cubicBezTo>
                <a:cubicBezTo>
                  <a:pt x="734168" y="596793"/>
                  <a:pt x="677298" y="702820"/>
                  <a:pt x="629810" y="813059"/>
                </a:cubicBezTo>
                <a:cubicBezTo>
                  <a:pt x="597983" y="881501"/>
                  <a:pt x="565756" y="953050"/>
                  <a:pt x="528495" y="1019324"/>
                </a:cubicBezTo>
                <a:cubicBezTo>
                  <a:pt x="472445" y="1121511"/>
                  <a:pt x="406781" y="1216518"/>
                  <a:pt x="334096" y="1305986"/>
                </a:cubicBezTo>
                <a:lnTo>
                  <a:pt x="239521" y="1414077"/>
                </a:lnTo>
                <a:lnTo>
                  <a:pt x="179811" y="1414077"/>
                </a:lnTo>
                <a:lnTo>
                  <a:pt x="188073" y="1405792"/>
                </a:lnTo>
                <a:cubicBezTo>
                  <a:pt x="305074" y="1281268"/>
                  <a:pt x="409106" y="1146628"/>
                  <a:pt x="491344" y="996598"/>
                </a:cubicBezTo>
                <a:cubicBezTo>
                  <a:pt x="527391" y="930947"/>
                  <a:pt x="559789" y="860710"/>
                  <a:pt x="591041" y="793054"/>
                </a:cubicBezTo>
                <a:cubicBezTo>
                  <a:pt x="638791" y="680230"/>
                  <a:pt x="696235" y="571707"/>
                  <a:pt x="762705" y="468670"/>
                </a:cubicBezTo>
                <a:cubicBezTo>
                  <a:pt x="1034904" y="75961"/>
                  <a:pt x="1316644" y="163893"/>
                  <a:pt x="1643220" y="265458"/>
                </a:cubicBezTo>
                <a:cubicBezTo>
                  <a:pt x="1788793" y="310194"/>
                  <a:pt x="1934863" y="261906"/>
                  <a:pt x="2089886" y="211164"/>
                </a:cubicBezTo>
                <a:cubicBezTo>
                  <a:pt x="2211863" y="170812"/>
                  <a:pt x="2336341" y="129789"/>
                  <a:pt x="2460016" y="138813"/>
                </a:cubicBezTo>
                <a:close/>
                <a:moveTo>
                  <a:pt x="2470868" y="1351"/>
                </a:moveTo>
                <a:cubicBezTo>
                  <a:pt x="2548308" y="7077"/>
                  <a:pt x="2625394" y="31628"/>
                  <a:pt x="2701321" y="86503"/>
                </a:cubicBezTo>
                <a:cubicBezTo>
                  <a:pt x="2758298" y="131563"/>
                  <a:pt x="2808091" y="184843"/>
                  <a:pt x="2849143" y="244650"/>
                </a:cubicBezTo>
                <a:cubicBezTo>
                  <a:pt x="2905966" y="318399"/>
                  <a:pt x="2959479" y="388404"/>
                  <a:pt x="3040026" y="420701"/>
                </a:cubicBezTo>
                <a:cubicBezTo>
                  <a:pt x="3138406" y="457805"/>
                  <a:pt x="3241745" y="430880"/>
                  <a:pt x="3352472" y="401293"/>
                </a:cubicBezTo>
                <a:cubicBezTo>
                  <a:pt x="3428665" y="376566"/>
                  <a:pt x="3507910" y="362596"/>
                  <a:pt x="3587899" y="359810"/>
                </a:cubicBezTo>
                <a:cubicBezTo>
                  <a:pt x="3820140" y="363226"/>
                  <a:pt x="4020746" y="486932"/>
                  <a:pt x="4098560" y="675921"/>
                </a:cubicBezTo>
                <a:cubicBezTo>
                  <a:pt x="4119430" y="730849"/>
                  <a:pt x="4134893" y="787703"/>
                  <a:pt x="4144774" y="845719"/>
                </a:cubicBezTo>
                <a:cubicBezTo>
                  <a:pt x="4153697" y="892445"/>
                  <a:pt x="4165417" y="938583"/>
                  <a:pt x="4179868" y="983888"/>
                </a:cubicBezTo>
                <a:cubicBezTo>
                  <a:pt x="4245262" y="1173171"/>
                  <a:pt x="4380499" y="1294418"/>
                  <a:pt x="4548746" y="1381200"/>
                </a:cubicBezTo>
                <a:lnTo>
                  <a:pt x="4622006" y="1414077"/>
                </a:lnTo>
                <a:lnTo>
                  <a:pt x="4512601" y="1414077"/>
                </a:lnTo>
                <a:lnTo>
                  <a:pt x="4397816" y="1343884"/>
                </a:lnTo>
                <a:cubicBezTo>
                  <a:pt x="4281696" y="1260239"/>
                  <a:pt x="4189670" y="1150658"/>
                  <a:pt x="4137371" y="999817"/>
                </a:cubicBezTo>
                <a:cubicBezTo>
                  <a:pt x="4121931" y="952818"/>
                  <a:pt x="4109764" y="904774"/>
                  <a:pt x="4100990" y="856040"/>
                </a:cubicBezTo>
                <a:cubicBezTo>
                  <a:pt x="4091009" y="800220"/>
                  <a:pt x="4075892" y="745444"/>
                  <a:pt x="4055865" y="692429"/>
                </a:cubicBezTo>
                <a:cubicBezTo>
                  <a:pt x="4052059" y="684652"/>
                  <a:pt x="4048292" y="676915"/>
                  <a:pt x="4044491" y="669134"/>
                </a:cubicBezTo>
                <a:cubicBezTo>
                  <a:pt x="3967088" y="510703"/>
                  <a:pt x="3790344" y="408100"/>
                  <a:pt x="3586628" y="405672"/>
                </a:cubicBezTo>
                <a:cubicBezTo>
                  <a:pt x="3511063" y="408642"/>
                  <a:pt x="3436213" y="421891"/>
                  <a:pt x="3364202" y="445090"/>
                </a:cubicBezTo>
                <a:cubicBezTo>
                  <a:pt x="3250918" y="475421"/>
                  <a:pt x="3133001" y="505146"/>
                  <a:pt x="3022498" y="462968"/>
                </a:cubicBezTo>
                <a:cubicBezTo>
                  <a:pt x="2929965" y="425927"/>
                  <a:pt x="2869941" y="347555"/>
                  <a:pt x="2811781" y="272057"/>
                </a:cubicBezTo>
                <a:cubicBezTo>
                  <a:pt x="2773192" y="216028"/>
                  <a:pt x="2726714" y="165863"/>
                  <a:pt x="2673759" y="123086"/>
                </a:cubicBezTo>
                <a:cubicBezTo>
                  <a:pt x="2604968" y="73547"/>
                  <a:pt x="2535190" y="51347"/>
                  <a:pt x="2464211" y="46442"/>
                </a:cubicBezTo>
                <a:cubicBezTo>
                  <a:pt x="2345912" y="38268"/>
                  <a:pt x="2224273" y="78138"/>
                  <a:pt x="2098293" y="119563"/>
                </a:cubicBezTo>
                <a:cubicBezTo>
                  <a:pt x="1938214" y="171819"/>
                  <a:pt x="1768747" y="227647"/>
                  <a:pt x="1601888" y="175976"/>
                </a:cubicBezTo>
                <a:cubicBezTo>
                  <a:pt x="1228138" y="58980"/>
                  <a:pt x="985987" y="5584"/>
                  <a:pt x="734338" y="369069"/>
                </a:cubicBezTo>
                <a:cubicBezTo>
                  <a:pt x="666080" y="474212"/>
                  <a:pt x="607008" y="585000"/>
                  <a:pt x="557717" y="700157"/>
                </a:cubicBezTo>
                <a:cubicBezTo>
                  <a:pt x="526438" y="770719"/>
                  <a:pt x="490685" y="844953"/>
                  <a:pt x="452238" y="915710"/>
                </a:cubicBezTo>
                <a:cubicBezTo>
                  <a:pt x="364440" y="1075835"/>
                  <a:pt x="253902" y="1219072"/>
                  <a:pt x="129837" y="1351220"/>
                </a:cubicBezTo>
                <a:lnTo>
                  <a:pt x="67191" y="1414077"/>
                </a:lnTo>
                <a:lnTo>
                  <a:pt x="0" y="1414077"/>
                </a:lnTo>
                <a:lnTo>
                  <a:pt x="93378" y="1320473"/>
                </a:lnTo>
                <a:cubicBezTo>
                  <a:pt x="215894" y="1190154"/>
                  <a:pt x="324868" y="1049232"/>
                  <a:pt x="411180" y="891994"/>
                </a:cubicBezTo>
                <a:cubicBezTo>
                  <a:pt x="449016" y="822990"/>
                  <a:pt x="482437" y="749906"/>
                  <a:pt x="515651" y="679353"/>
                </a:cubicBezTo>
                <a:cubicBezTo>
                  <a:pt x="565614" y="561761"/>
                  <a:pt x="625921" y="448776"/>
                  <a:pt x="695810" y="341677"/>
                </a:cubicBezTo>
                <a:cubicBezTo>
                  <a:pt x="980412" y="-66211"/>
                  <a:pt x="1274479" y="26214"/>
                  <a:pt x="1616362" y="132368"/>
                </a:cubicBezTo>
                <a:cubicBezTo>
                  <a:pt x="1769679" y="182031"/>
                  <a:pt x="1921980" y="129703"/>
                  <a:pt x="2084435" y="76332"/>
                </a:cubicBezTo>
                <a:cubicBezTo>
                  <a:pt x="2211748" y="34550"/>
                  <a:pt x="2341800" y="-8193"/>
                  <a:pt x="2470868" y="1351"/>
                </a:cubicBezTo>
                <a:close/>
              </a:path>
            </a:pathLst>
          </a:custGeom>
          <a:solidFill>
            <a:srgbClr val="D8E3EA"/>
          </a:solidFill>
          <a:ln w="4689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082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7C86E-5141-4E75-0A78-6428A497A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C88562E5-A460-9D70-8D2D-C5ECAD56A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306F9014-D5A3-BBDF-2A22-582BE8C42D60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DFBC12D-9686-3D87-9512-9054C22055D4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Tablo Örneği</a:t>
            </a:r>
          </a:p>
        </p:txBody>
      </p:sp>
      <p:graphicFrame>
        <p:nvGraphicFramePr>
          <p:cNvPr id="3" name="Table Placeholder 3">
            <a:extLst>
              <a:ext uri="{FF2B5EF4-FFF2-40B4-BE49-F238E27FC236}">
                <a16:creationId xmlns:a16="http://schemas.microsoft.com/office/drawing/2014/main" id="{F2B63C7B-1F61-E5A8-5F3B-B3C19DDCFA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5630057"/>
              </p:ext>
            </p:extLst>
          </p:nvPr>
        </p:nvGraphicFramePr>
        <p:xfrm>
          <a:off x="838200" y="1319601"/>
          <a:ext cx="10515600" cy="438912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502572">
                  <a:extLst>
                    <a:ext uri="{9D8B030D-6E8A-4147-A177-3AD203B41FA5}">
                      <a16:colId xmlns:a16="http://schemas.microsoft.com/office/drawing/2014/main" val="2382218087"/>
                    </a:ext>
                  </a:extLst>
                </a:gridCol>
                <a:gridCol w="2911366">
                  <a:extLst>
                    <a:ext uri="{9D8B030D-6E8A-4147-A177-3AD203B41FA5}">
                      <a16:colId xmlns:a16="http://schemas.microsoft.com/office/drawing/2014/main" val="3953468724"/>
                    </a:ext>
                  </a:extLst>
                </a:gridCol>
                <a:gridCol w="2123090">
                  <a:extLst>
                    <a:ext uri="{9D8B030D-6E8A-4147-A177-3AD203B41FA5}">
                      <a16:colId xmlns:a16="http://schemas.microsoft.com/office/drawing/2014/main" val="4277526474"/>
                    </a:ext>
                  </a:extLst>
                </a:gridCol>
                <a:gridCol w="1978572">
                  <a:extLst>
                    <a:ext uri="{9D8B030D-6E8A-4147-A177-3AD203B41FA5}">
                      <a16:colId xmlns:a16="http://schemas.microsoft.com/office/drawing/2014/main" val="2438884888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latin typeface="+mj-lt"/>
                        </a:rPr>
                        <a:t>Impact  factor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245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latin typeface="+mj-lt"/>
                        </a:rPr>
                        <a:t>Measurement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245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latin typeface="+mj-lt"/>
                        </a:rPr>
                        <a:t>Target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245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latin typeface="+mj-lt"/>
                        </a:rPr>
                        <a:t>Achieved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24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710796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Audience interaction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Percentage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85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88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1386868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Knowledge retention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Percentage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75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80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626418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Post-presentation surveys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Average rating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4.2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4.5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2482967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Referral rate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Percentage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625190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Collaboration opportunities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# of opportunities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8E3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537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1481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29F90-F872-137C-94F1-E7B2A2802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4C30A2D0-B133-961A-9C68-37824B6D4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1FD7CE30-2EC3-0EDB-1186-E953ED6A2EDB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2C36BED-2131-A877-CA05-3B675A41277C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Bölüm ismi buraya yazılmalı.</a:t>
            </a:r>
          </a:p>
        </p:txBody>
      </p:sp>
    </p:spTree>
    <p:extLst>
      <p:ext uri="{BB962C8B-B14F-4D97-AF65-F5344CB8AC3E}">
        <p14:creationId xmlns:p14="http://schemas.microsoft.com/office/powerpoint/2010/main" val="2004504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FA4F2-C624-6FBA-FCD3-ECE7C2968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C785DACF-FBE6-31F8-262D-0F8A9ACDDF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4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0EEFCDC4-15B8-AE4B-5405-3D1133B42D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70E877CD-69A1-41A2-005D-887B363578D1}"/>
              </a:ext>
            </a:extLst>
          </p:cNvPr>
          <p:cNvSpPr txBox="1"/>
          <p:nvPr/>
        </p:nvSpPr>
        <p:spPr>
          <a:xfrm>
            <a:off x="703260" y="2515943"/>
            <a:ext cx="5886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45C1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Bitiş yazısı.</a:t>
            </a:r>
          </a:p>
        </p:txBody>
      </p:sp>
      <p:pic>
        <p:nvPicPr>
          <p:cNvPr id="11" name="Resim 10" descr="metin, yazı tipi, logo, simge, sembol içeren bir resim&#10;&#10;Açıklama otomatik olarak oluşturuldu">
            <a:extLst>
              <a:ext uri="{FF2B5EF4-FFF2-40B4-BE49-F238E27FC236}">
                <a16:creationId xmlns:a16="http://schemas.microsoft.com/office/drawing/2014/main" id="{AA1F5F18-4815-618C-AB4F-42357C531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07" y="5616881"/>
            <a:ext cx="3127513" cy="54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29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DA01D-B175-5DAA-057A-6FE0E269A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8E71DD3C-B198-333A-8631-0594AB770F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4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6363DC7-49AA-3ECF-438F-433440DFA98B}"/>
              </a:ext>
            </a:extLst>
          </p:cNvPr>
          <p:cNvSpPr txBox="1"/>
          <p:nvPr/>
        </p:nvSpPr>
        <p:spPr>
          <a:xfrm>
            <a:off x="703260" y="2515943"/>
            <a:ext cx="58863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45C1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Başlık buraya yazılmalı…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2B8C59FF-ED9B-9AAA-9998-6D274810C4F4}"/>
              </a:ext>
            </a:extLst>
          </p:cNvPr>
          <p:cNvSpPr txBox="1"/>
          <p:nvPr/>
        </p:nvSpPr>
        <p:spPr>
          <a:xfrm>
            <a:off x="703260" y="4056508"/>
            <a:ext cx="5886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başlık buraya yazılmalı</a:t>
            </a:r>
          </a:p>
        </p:txBody>
      </p:sp>
      <p:pic>
        <p:nvPicPr>
          <p:cNvPr id="11" name="Resim 10" descr="metin, yazı tipi, logo, simge, sembol içeren bir resim&#10;&#10;Açıklama otomatik olarak oluşturuldu">
            <a:extLst>
              <a:ext uri="{FF2B5EF4-FFF2-40B4-BE49-F238E27FC236}">
                <a16:creationId xmlns:a16="http://schemas.microsoft.com/office/drawing/2014/main" id="{5DFCE1D5-000D-9CD0-ABB8-2D03CB2AE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07" y="624751"/>
            <a:ext cx="3127513" cy="547315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id="{277D9DCF-8D3F-3F35-8055-0DFBBFD6F8D6}"/>
              </a:ext>
            </a:extLst>
          </p:cNvPr>
          <p:cNvSpPr txBox="1"/>
          <p:nvPr/>
        </p:nvSpPr>
        <p:spPr>
          <a:xfrm>
            <a:off x="703260" y="5766039"/>
            <a:ext cx="5193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</a:t>
            </a:r>
            <a:r>
              <a:rPr lang="tr-TR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Soyad</a:t>
            </a:r>
            <a:endParaRPr lang="tr-TR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FF641909-71D6-E64F-DB13-8A8ADE4DF683}"/>
              </a:ext>
            </a:extLst>
          </p:cNvPr>
          <p:cNvSpPr txBox="1"/>
          <p:nvPr/>
        </p:nvSpPr>
        <p:spPr>
          <a:xfrm>
            <a:off x="703260" y="6074152"/>
            <a:ext cx="5193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Ünvan</a:t>
            </a:r>
            <a:endParaRPr lang="tr-TR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BDAD2853-A86C-3129-6479-031E07CC5CB3}"/>
              </a:ext>
            </a:extLst>
          </p:cNvPr>
          <p:cNvSpPr/>
          <p:nvPr/>
        </p:nvSpPr>
        <p:spPr>
          <a:xfrm>
            <a:off x="790207" y="5648309"/>
            <a:ext cx="1175326" cy="18000"/>
          </a:xfrm>
          <a:prstGeom prst="rect">
            <a:avLst/>
          </a:prstGeom>
          <a:solidFill>
            <a:srgbClr val="45C1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3614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C1AC1-E9D2-A1A6-58A0-67F758EDA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avi, meneviş mavisi, ekran görüntüsü, grafik içeren bir resim&#10;&#10;Açıklama otomatik olarak oluşturuldu">
            <a:extLst>
              <a:ext uri="{FF2B5EF4-FFF2-40B4-BE49-F238E27FC236}">
                <a16:creationId xmlns:a16="http://schemas.microsoft.com/office/drawing/2014/main" id="{6ADDDCC9-C62C-E938-66CA-229732E5A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D6F6E8F0-DA8E-D27C-B3EA-1D4B1E986B53}"/>
              </a:ext>
            </a:extLst>
          </p:cNvPr>
          <p:cNvSpPr txBox="1"/>
          <p:nvPr/>
        </p:nvSpPr>
        <p:spPr>
          <a:xfrm>
            <a:off x="703260" y="2515943"/>
            <a:ext cx="58863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45C1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Başlık buraya yazılmalı…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358B423-ABF7-E578-8351-D43F7A399E89}"/>
              </a:ext>
            </a:extLst>
          </p:cNvPr>
          <p:cNvSpPr txBox="1"/>
          <p:nvPr/>
        </p:nvSpPr>
        <p:spPr>
          <a:xfrm>
            <a:off x="703260" y="4056508"/>
            <a:ext cx="5886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başlık buraya yazılmalı</a:t>
            </a:r>
          </a:p>
        </p:txBody>
      </p:sp>
      <p:pic>
        <p:nvPicPr>
          <p:cNvPr id="11" name="Resim 10" descr="metin, yazı tipi, logo, simge, sembol içeren bir resim&#10;&#10;Açıklama otomatik olarak oluşturuldu">
            <a:extLst>
              <a:ext uri="{FF2B5EF4-FFF2-40B4-BE49-F238E27FC236}">
                <a16:creationId xmlns:a16="http://schemas.microsoft.com/office/drawing/2014/main" id="{8DB27937-D37C-A4CB-F53E-B1D558923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07" y="624751"/>
            <a:ext cx="3127513" cy="547315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id="{C3AB3063-B0B0-B708-1D53-B4613C77850F}"/>
              </a:ext>
            </a:extLst>
          </p:cNvPr>
          <p:cNvSpPr txBox="1"/>
          <p:nvPr/>
        </p:nvSpPr>
        <p:spPr>
          <a:xfrm>
            <a:off x="703260" y="5766039"/>
            <a:ext cx="5193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</a:t>
            </a:r>
            <a:r>
              <a:rPr lang="tr-TR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Soyad</a:t>
            </a:r>
            <a:endParaRPr lang="tr-TR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940DE4CE-CF1A-25BA-31F4-81E4F08E9D6D}"/>
              </a:ext>
            </a:extLst>
          </p:cNvPr>
          <p:cNvSpPr txBox="1"/>
          <p:nvPr/>
        </p:nvSpPr>
        <p:spPr>
          <a:xfrm>
            <a:off x="703260" y="6074152"/>
            <a:ext cx="5193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Ünvan</a:t>
            </a:r>
            <a:endParaRPr lang="tr-TR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2F877B13-32B5-D5AD-6033-E318C3D34566}"/>
              </a:ext>
            </a:extLst>
          </p:cNvPr>
          <p:cNvSpPr/>
          <p:nvPr/>
        </p:nvSpPr>
        <p:spPr>
          <a:xfrm>
            <a:off x="790207" y="5648309"/>
            <a:ext cx="1175326" cy="18000"/>
          </a:xfrm>
          <a:prstGeom prst="rect">
            <a:avLst/>
          </a:prstGeom>
          <a:solidFill>
            <a:srgbClr val="45C1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1042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955C1-B286-4E04-F342-0063DCE77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giyim, kişi, şahıs, insan yüzü, şişe içeren bir resim&#10;&#10;Açıklama otomatik olarak oluşturuldu">
            <a:extLst>
              <a:ext uri="{FF2B5EF4-FFF2-40B4-BE49-F238E27FC236}">
                <a16:creationId xmlns:a16="http://schemas.microsoft.com/office/drawing/2014/main" id="{35CB39D0-10B1-F244-C426-C017CBDBE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26B70BDA-F2AD-DD7F-24C8-17A12D342238}"/>
              </a:ext>
            </a:extLst>
          </p:cNvPr>
          <p:cNvSpPr txBox="1"/>
          <p:nvPr/>
        </p:nvSpPr>
        <p:spPr>
          <a:xfrm>
            <a:off x="703260" y="2515943"/>
            <a:ext cx="58863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45C1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Başlık buraya yazılmalı…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FAE2623B-3DEE-E128-AC32-795FBD46F1C1}"/>
              </a:ext>
            </a:extLst>
          </p:cNvPr>
          <p:cNvSpPr txBox="1"/>
          <p:nvPr/>
        </p:nvSpPr>
        <p:spPr>
          <a:xfrm>
            <a:off x="703260" y="4056508"/>
            <a:ext cx="5886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başlık buraya yazılmalı</a:t>
            </a:r>
          </a:p>
        </p:txBody>
      </p:sp>
      <p:pic>
        <p:nvPicPr>
          <p:cNvPr id="11" name="Resim 10" descr="metin, yazı tipi, logo, simge, sembol içeren bir resim&#10;&#10;Açıklama otomatik olarak oluşturuldu">
            <a:extLst>
              <a:ext uri="{FF2B5EF4-FFF2-40B4-BE49-F238E27FC236}">
                <a16:creationId xmlns:a16="http://schemas.microsoft.com/office/drawing/2014/main" id="{50C173BF-6541-28F6-DC75-4730D9235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07" y="624751"/>
            <a:ext cx="3127513" cy="547315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id="{F22EB6CB-EA03-BFA2-3212-8BCC912E45FC}"/>
              </a:ext>
            </a:extLst>
          </p:cNvPr>
          <p:cNvSpPr txBox="1"/>
          <p:nvPr/>
        </p:nvSpPr>
        <p:spPr>
          <a:xfrm>
            <a:off x="703260" y="5766039"/>
            <a:ext cx="5193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</a:t>
            </a:r>
            <a:r>
              <a:rPr lang="tr-TR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Soyad</a:t>
            </a:r>
            <a:endParaRPr lang="tr-TR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B3F71253-97FD-4BFE-8A80-BC0B8B56EFEC}"/>
              </a:ext>
            </a:extLst>
          </p:cNvPr>
          <p:cNvSpPr txBox="1"/>
          <p:nvPr/>
        </p:nvSpPr>
        <p:spPr>
          <a:xfrm>
            <a:off x="703260" y="6074152"/>
            <a:ext cx="5193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Ünvan</a:t>
            </a:r>
            <a:endParaRPr lang="tr-TR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E65CAEAC-ABDC-79C3-002C-0DCDFE963F4F}"/>
              </a:ext>
            </a:extLst>
          </p:cNvPr>
          <p:cNvSpPr/>
          <p:nvPr/>
        </p:nvSpPr>
        <p:spPr>
          <a:xfrm>
            <a:off x="790207" y="5648309"/>
            <a:ext cx="1175326" cy="18000"/>
          </a:xfrm>
          <a:prstGeom prst="rect">
            <a:avLst/>
          </a:prstGeom>
          <a:solidFill>
            <a:srgbClr val="45C1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378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97C10B1C-1DE2-1309-E85E-DB5BABE16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497441" y="4379060"/>
            <a:ext cx="8102582" cy="2478940"/>
          </a:xfrm>
          <a:custGeom>
            <a:avLst/>
            <a:gdLst>
              <a:gd name="connsiteX0" fmla="*/ 2359046 w 4622006"/>
              <a:gd name="connsiteY0" fmla="*/ 1408646 h 1414077"/>
              <a:gd name="connsiteX1" fmla="*/ 2388623 w 4622006"/>
              <a:gd name="connsiteY1" fmla="*/ 1414077 h 1414077"/>
              <a:gd name="connsiteX2" fmla="*/ 2285269 w 4622006"/>
              <a:gd name="connsiteY2" fmla="*/ 1414077 h 1414077"/>
              <a:gd name="connsiteX3" fmla="*/ 2303331 w 4622006"/>
              <a:gd name="connsiteY3" fmla="*/ 1410727 h 1414077"/>
              <a:gd name="connsiteX4" fmla="*/ 2359046 w 4622006"/>
              <a:gd name="connsiteY4" fmla="*/ 1408646 h 1414077"/>
              <a:gd name="connsiteX5" fmla="*/ 2367250 w 4622006"/>
              <a:gd name="connsiteY5" fmla="*/ 1270539 h 1414077"/>
              <a:gd name="connsiteX6" fmla="*/ 2510729 w 4622006"/>
              <a:gd name="connsiteY6" fmla="*/ 1319943 h 1414077"/>
              <a:gd name="connsiteX7" fmla="*/ 2604193 w 4622006"/>
              <a:gd name="connsiteY7" fmla="*/ 1412316 h 1414077"/>
              <a:gd name="connsiteX8" fmla="*/ 2605725 w 4622006"/>
              <a:gd name="connsiteY8" fmla="*/ 1414077 h 1414077"/>
              <a:gd name="connsiteX9" fmla="*/ 2541430 w 4622006"/>
              <a:gd name="connsiteY9" fmla="*/ 1414077 h 1414077"/>
              <a:gd name="connsiteX10" fmla="*/ 2486647 w 4622006"/>
              <a:gd name="connsiteY10" fmla="*/ 1355749 h 1414077"/>
              <a:gd name="connsiteX11" fmla="*/ 2363148 w 4622006"/>
              <a:gd name="connsiteY11" fmla="*/ 1314598 h 1414077"/>
              <a:gd name="connsiteX12" fmla="*/ 2146266 w 4622006"/>
              <a:gd name="connsiteY12" fmla="*/ 1361465 h 1414077"/>
              <a:gd name="connsiteX13" fmla="*/ 1841969 w 4622006"/>
              <a:gd name="connsiteY13" fmla="*/ 1400501 h 1414077"/>
              <a:gd name="connsiteX14" fmla="*/ 1440056 w 4622006"/>
              <a:gd name="connsiteY14" fmla="*/ 1404270 h 1414077"/>
              <a:gd name="connsiteX15" fmla="*/ 1428947 w 4622006"/>
              <a:gd name="connsiteY15" fmla="*/ 1414077 h 1414077"/>
              <a:gd name="connsiteX16" fmla="*/ 1360037 w 4622006"/>
              <a:gd name="connsiteY16" fmla="*/ 1414077 h 1414077"/>
              <a:gd name="connsiteX17" fmla="*/ 1421090 w 4622006"/>
              <a:gd name="connsiteY17" fmla="*/ 1362774 h 1414077"/>
              <a:gd name="connsiteX18" fmla="*/ 1852900 w 4622006"/>
              <a:gd name="connsiteY18" fmla="*/ 1358584 h 1414077"/>
              <a:gd name="connsiteX19" fmla="*/ 2129281 w 4622006"/>
              <a:gd name="connsiteY19" fmla="*/ 1319764 h 1414077"/>
              <a:gd name="connsiteX20" fmla="*/ 2367250 w 4622006"/>
              <a:gd name="connsiteY20" fmla="*/ 1270539 h 1414077"/>
              <a:gd name="connsiteX21" fmla="*/ 2380232 w 4622006"/>
              <a:gd name="connsiteY21" fmla="*/ 1128482 h 1414077"/>
              <a:gd name="connsiteX22" fmla="*/ 2533288 w 4622006"/>
              <a:gd name="connsiteY22" fmla="*/ 1182006 h 1414077"/>
              <a:gd name="connsiteX23" fmla="*/ 2630911 w 4622006"/>
              <a:gd name="connsiteY23" fmla="*/ 1282907 h 1414077"/>
              <a:gd name="connsiteX24" fmla="*/ 2752125 w 4622006"/>
              <a:gd name="connsiteY24" fmla="*/ 1390549 h 1414077"/>
              <a:gd name="connsiteX25" fmla="*/ 2949419 w 4622006"/>
              <a:gd name="connsiteY25" fmla="*/ 1375890 h 1414077"/>
              <a:gd name="connsiteX26" fmla="*/ 3104959 w 4622006"/>
              <a:gd name="connsiteY26" fmla="*/ 1347984 h 1414077"/>
              <a:gd name="connsiteX27" fmla="*/ 3305589 w 4622006"/>
              <a:gd name="connsiteY27" fmla="*/ 1399181 h 1414077"/>
              <a:gd name="connsiteX28" fmla="*/ 3323981 w 4622006"/>
              <a:gd name="connsiteY28" fmla="*/ 1414077 h 1414077"/>
              <a:gd name="connsiteX29" fmla="*/ 3222132 w 4622006"/>
              <a:gd name="connsiteY29" fmla="*/ 1414077 h 1414077"/>
              <a:gd name="connsiteX30" fmla="*/ 3192629 w 4622006"/>
              <a:gd name="connsiteY30" fmla="*/ 1402380 h 1414077"/>
              <a:gd name="connsiteX31" fmla="*/ 3104854 w 4622006"/>
              <a:gd name="connsiteY31" fmla="*/ 1393270 h 1414077"/>
              <a:gd name="connsiteX32" fmla="*/ 3032640 w 4622006"/>
              <a:gd name="connsiteY32" fmla="*/ 1401849 h 1414077"/>
              <a:gd name="connsiteX33" fmla="*/ 2984454 w 4622006"/>
              <a:gd name="connsiteY33" fmla="*/ 1414077 h 1414077"/>
              <a:gd name="connsiteX34" fmla="*/ 2705778 w 4622006"/>
              <a:gd name="connsiteY34" fmla="*/ 1414077 h 1414077"/>
              <a:gd name="connsiteX35" fmla="*/ 2656907 w 4622006"/>
              <a:gd name="connsiteY35" fmla="*/ 1382026 h 1414077"/>
              <a:gd name="connsiteX36" fmla="*/ 2594694 w 4622006"/>
              <a:gd name="connsiteY36" fmla="*/ 1310694 h 1414077"/>
              <a:gd name="connsiteX37" fmla="*/ 2506084 w 4622006"/>
              <a:gd name="connsiteY37" fmla="*/ 1219333 h 1414077"/>
              <a:gd name="connsiteX38" fmla="*/ 2372576 w 4622006"/>
              <a:gd name="connsiteY38" fmla="*/ 1174165 h 1414077"/>
              <a:gd name="connsiteX39" fmla="*/ 2139866 w 4622006"/>
              <a:gd name="connsiteY39" fmla="*/ 1223658 h 1414077"/>
              <a:gd name="connsiteX40" fmla="*/ 1814237 w 4622006"/>
              <a:gd name="connsiteY40" fmla="*/ 1264515 h 1414077"/>
              <a:gd name="connsiteX41" fmla="*/ 1260694 w 4622006"/>
              <a:gd name="connsiteY41" fmla="*/ 1395949 h 1414077"/>
              <a:gd name="connsiteX42" fmla="*/ 1251000 w 4622006"/>
              <a:gd name="connsiteY42" fmla="*/ 1414077 h 1414077"/>
              <a:gd name="connsiteX43" fmla="*/ 1201513 w 4622006"/>
              <a:gd name="connsiteY43" fmla="*/ 1414077 h 1414077"/>
              <a:gd name="connsiteX44" fmla="*/ 1224525 w 4622006"/>
              <a:gd name="connsiteY44" fmla="*/ 1371347 h 1414077"/>
              <a:gd name="connsiteX45" fmla="*/ 1827702 w 4622006"/>
              <a:gd name="connsiteY45" fmla="*/ 1220862 h 1414077"/>
              <a:gd name="connsiteX46" fmla="*/ 2125627 w 4622006"/>
              <a:gd name="connsiteY46" fmla="*/ 1180638 h 1414077"/>
              <a:gd name="connsiteX47" fmla="*/ 2380232 w 4622006"/>
              <a:gd name="connsiteY47" fmla="*/ 1128482 h 1414077"/>
              <a:gd name="connsiteX48" fmla="*/ 2392670 w 4622006"/>
              <a:gd name="connsiteY48" fmla="*/ 985876 h 1414077"/>
              <a:gd name="connsiteX49" fmla="*/ 2556149 w 4622006"/>
              <a:gd name="connsiteY49" fmla="*/ 1042847 h 1414077"/>
              <a:gd name="connsiteX50" fmla="*/ 2660498 w 4622006"/>
              <a:gd name="connsiteY50" fmla="*/ 1150587 h 1414077"/>
              <a:gd name="connsiteX51" fmla="*/ 2790369 w 4622006"/>
              <a:gd name="connsiteY51" fmla="*/ 1267024 h 1414077"/>
              <a:gd name="connsiteX52" fmla="*/ 3002236 w 4622006"/>
              <a:gd name="connsiteY52" fmla="*/ 1251512 h 1414077"/>
              <a:gd name="connsiteX53" fmla="*/ 3167678 w 4622006"/>
              <a:gd name="connsiteY53" fmla="*/ 1222105 h 1414077"/>
              <a:gd name="connsiteX54" fmla="*/ 3381029 w 4622006"/>
              <a:gd name="connsiteY54" fmla="*/ 1276641 h 1414077"/>
              <a:gd name="connsiteX55" fmla="*/ 3466899 w 4622006"/>
              <a:gd name="connsiteY55" fmla="*/ 1347008 h 1414077"/>
              <a:gd name="connsiteX56" fmla="*/ 3512055 w 4622006"/>
              <a:gd name="connsiteY56" fmla="*/ 1414077 h 1414077"/>
              <a:gd name="connsiteX57" fmla="*/ 3453690 w 4622006"/>
              <a:gd name="connsiteY57" fmla="*/ 1414077 h 1414077"/>
              <a:gd name="connsiteX58" fmla="*/ 3422206 w 4622006"/>
              <a:gd name="connsiteY58" fmla="*/ 1372231 h 1414077"/>
              <a:gd name="connsiteX59" fmla="*/ 3347137 w 4622006"/>
              <a:gd name="connsiteY59" fmla="*/ 1315024 h 1414077"/>
              <a:gd name="connsiteX60" fmla="*/ 3165192 w 4622006"/>
              <a:gd name="connsiteY60" fmla="*/ 1270454 h 1414077"/>
              <a:gd name="connsiteX61" fmla="*/ 3011982 w 4622006"/>
              <a:gd name="connsiteY61" fmla="*/ 1297214 h 1414077"/>
              <a:gd name="connsiteX62" fmla="*/ 2771239 w 4622006"/>
              <a:gd name="connsiteY62" fmla="*/ 1310984 h 1414077"/>
              <a:gd name="connsiteX63" fmla="*/ 2621371 w 4622006"/>
              <a:gd name="connsiteY63" fmla="*/ 1180311 h 1414077"/>
              <a:gd name="connsiteX64" fmla="*/ 2525418 w 4622006"/>
              <a:gd name="connsiteY64" fmla="*/ 1082860 h 1414077"/>
              <a:gd name="connsiteX65" fmla="*/ 2382904 w 4622006"/>
              <a:gd name="connsiteY65" fmla="*/ 1033560 h 1414077"/>
              <a:gd name="connsiteX66" fmla="*/ 2133067 w 4622006"/>
              <a:gd name="connsiteY66" fmla="*/ 1086077 h 1414077"/>
              <a:gd name="connsiteX67" fmla="*/ 1785834 w 4622006"/>
              <a:gd name="connsiteY67" fmla="*/ 1129250 h 1414077"/>
              <a:gd name="connsiteX68" fmla="*/ 1193453 w 4622006"/>
              <a:gd name="connsiteY68" fmla="*/ 1268200 h 1414077"/>
              <a:gd name="connsiteX69" fmla="*/ 1115276 w 4622006"/>
              <a:gd name="connsiteY69" fmla="*/ 1414077 h 1414077"/>
              <a:gd name="connsiteX70" fmla="*/ 1065259 w 4622006"/>
              <a:gd name="connsiteY70" fmla="*/ 1414077 h 1414077"/>
              <a:gd name="connsiteX71" fmla="*/ 1158241 w 4622006"/>
              <a:gd name="connsiteY71" fmla="*/ 1240657 h 1414077"/>
              <a:gd name="connsiteX72" fmla="*/ 1802446 w 4622006"/>
              <a:gd name="connsiteY72" fmla="*/ 1083121 h 1414077"/>
              <a:gd name="connsiteX73" fmla="*/ 2120354 w 4622006"/>
              <a:gd name="connsiteY73" fmla="*/ 1041279 h 1414077"/>
              <a:gd name="connsiteX74" fmla="*/ 2392670 w 4622006"/>
              <a:gd name="connsiteY74" fmla="*/ 985876 h 1414077"/>
              <a:gd name="connsiteX75" fmla="*/ 2402355 w 4622006"/>
              <a:gd name="connsiteY75" fmla="*/ 845653 h 1414077"/>
              <a:gd name="connsiteX76" fmla="*/ 2574684 w 4622006"/>
              <a:gd name="connsiteY76" fmla="*/ 907299 h 1414077"/>
              <a:gd name="connsiteX77" fmla="*/ 2684604 w 4622006"/>
              <a:gd name="connsiteY77" fmla="*/ 1020499 h 1414077"/>
              <a:gd name="connsiteX78" fmla="*/ 2823296 w 4622006"/>
              <a:gd name="connsiteY78" fmla="*/ 1145108 h 1414077"/>
              <a:gd name="connsiteX79" fmla="*/ 3050106 w 4622006"/>
              <a:gd name="connsiteY79" fmla="*/ 1130487 h 1414077"/>
              <a:gd name="connsiteX80" fmla="*/ 3225262 w 4622006"/>
              <a:gd name="connsiteY80" fmla="*/ 1099217 h 1414077"/>
              <a:gd name="connsiteX81" fmla="*/ 3451349 w 4622006"/>
              <a:gd name="connsiteY81" fmla="*/ 1157852 h 1414077"/>
              <a:gd name="connsiteX82" fmla="*/ 3608206 w 4622006"/>
              <a:gd name="connsiteY82" fmla="*/ 1330030 h 1414077"/>
              <a:gd name="connsiteX83" fmla="*/ 3632561 w 4622006"/>
              <a:gd name="connsiteY83" fmla="*/ 1414077 h 1414077"/>
              <a:gd name="connsiteX84" fmla="*/ 3583419 w 4622006"/>
              <a:gd name="connsiteY84" fmla="*/ 1414077 h 1414077"/>
              <a:gd name="connsiteX85" fmla="*/ 3564558 w 4622006"/>
              <a:gd name="connsiteY85" fmla="*/ 1347531 h 1414077"/>
              <a:gd name="connsiteX86" fmla="*/ 3558125 w 4622006"/>
              <a:gd name="connsiteY86" fmla="*/ 1334344 h 1414077"/>
              <a:gd name="connsiteX87" fmla="*/ 3418017 w 4622006"/>
              <a:gd name="connsiteY87" fmla="*/ 1192353 h 1414077"/>
              <a:gd name="connsiteX88" fmla="*/ 3223778 w 4622006"/>
              <a:gd name="connsiteY88" fmla="*/ 1144662 h 1414077"/>
              <a:gd name="connsiteX89" fmla="*/ 3061609 w 4622006"/>
              <a:gd name="connsiteY89" fmla="*/ 1175824 h 1414077"/>
              <a:gd name="connsiteX90" fmla="*/ 2806668 w 4622006"/>
              <a:gd name="connsiteY90" fmla="*/ 1190242 h 1414077"/>
              <a:gd name="connsiteX91" fmla="*/ 2648183 w 4622006"/>
              <a:gd name="connsiteY91" fmla="*/ 1050814 h 1414077"/>
              <a:gd name="connsiteX92" fmla="*/ 2548070 w 4622006"/>
              <a:gd name="connsiteY92" fmla="*/ 944837 h 1414077"/>
              <a:gd name="connsiteX93" fmla="*/ 2395898 w 4622006"/>
              <a:gd name="connsiteY93" fmla="*/ 891723 h 1414077"/>
              <a:gd name="connsiteX94" fmla="*/ 2129342 w 4622006"/>
              <a:gd name="connsiteY94" fmla="*/ 947488 h 1414077"/>
              <a:gd name="connsiteX95" fmla="*/ 1761120 w 4622006"/>
              <a:gd name="connsiteY95" fmla="*/ 992236 h 1414077"/>
              <a:gd name="connsiteX96" fmla="*/ 1129070 w 4622006"/>
              <a:gd name="connsiteY96" fmla="*/ 1139030 h 1414077"/>
              <a:gd name="connsiteX97" fmla="*/ 998627 w 4622006"/>
              <a:gd name="connsiteY97" fmla="*/ 1382603 h 1414077"/>
              <a:gd name="connsiteX98" fmla="*/ 983111 w 4622006"/>
              <a:gd name="connsiteY98" fmla="*/ 1414077 h 1414077"/>
              <a:gd name="connsiteX99" fmla="*/ 930113 w 4622006"/>
              <a:gd name="connsiteY99" fmla="*/ 1414077 h 1414077"/>
              <a:gd name="connsiteX100" fmla="*/ 956009 w 4622006"/>
              <a:gd name="connsiteY100" fmla="*/ 1361629 h 1414077"/>
              <a:gd name="connsiteX101" fmla="*/ 1091110 w 4622006"/>
              <a:gd name="connsiteY101" fmla="*/ 1112805 h 1414077"/>
              <a:gd name="connsiteX102" fmla="*/ 1774642 w 4622006"/>
              <a:gd name="connsiteY102" fmla="*/ 947671 h 1414077"/>
              <a:gd name="connsiteX103" fmla="*/ 2114676 w 4622006"/>
              <a:gd name="connsiteY103" fmla="*/ 903634 h 1414077"/>
              <a:gd name="connsiteX104" fmla="*/ 2402355 w 4622006"/>
              <a:gd name="connsiteY104" fmla="*/ 845653 h 1414077"/>
              <a:gd name="connsiteX105" fmla="*/ 2413093 w 4622006"/>
              <a:gd name="connsiteY105" fmla="*/ 703816 h 1414077"/>
              <a:gd name="connsiteX106" fmla="*/ 2595093 w 4622006"/>
              <a:gd name="connsiteY106" fmla="*/ 769407 h 1414077"/>
              <a:gd name="connsiteX107" fmla="*/ 2712115 w 4622006"/>
              <a:gd name="connsiteY107" fmla="*/ 891184 h 1414077"/>
              <a:gd name="connsiteX108" fmla="*/ 2859425 w 4622006"/>
              <a:gd name="connsiteY108" fmla="*/ 1024548 h 1414077"/>
              <a:gd name="connsiteX109" fmla="*/ 3099822 w 4622006"/>
              <a:gd name="connsiteY109" fmla="*/ 1008076 h 1414077"/>
              <a:gd name="connsiteX110" fmla="*/ 3285290 w 4622006"/>
              <a:gd name="connsiteY110" fmla="*/ 975144 h 1414077"/>
              <a:gd name="connsiteX111" fmla="*/ 3689449 w 4622006"/>
              <a:gd name="connsiteY111" fmla="*/ 1220659 h 1414077"/>
              <a:gd name="connsiteX112" fmla="*/ 3727522 w 4622006"/>
              <a:gd name="connsiteY112" fmla="*/ 1354023 h 1414077"/>
              <a:gd name="connsiteX113" fmla="*/ 3743239 w 4622006"/>
              <a:gd name="connsiteY113" fmla="*/ 1414077 h 1414077"/>
              <a:gd name="connsiteX114" fmla="*/ 3697719 w 4622006"/>
              <a:gd name="connsiteY114" fmla="*/ 1414077 h 1414077"/>
              <a:gd name="connsiteX115" fmla="*/ 3684531 w 4622006"/>
              <a:gd name="connsiteY115" fmla="*/ 1363971 h 1414077"/>
              <a:gd name="connsiteX116" fmla="*/ 3648312 w 4622006"/>
              <a:gd name="connsiteY116" fmla="*/ 1237381 h 1414077"/>
              <a:gd name="connsiteX117" fmla="*/ 3641093 w 4622006"/>
              <a:gd name="connsiteY117" fmla="*/ 1222616 h 1414077"/>
              <a:gd name="connsiteX118" fmla="*/ 3492549 w 4622006"/>
              <a:gd name="connsiteY118" fmla="*/ 1071307 h 1414077"/>
              <a:gd name="connsiteX119" fmla="*/ 3286153 w 4622006"/>
              <a:gd name="connsiteY119" fmla="*/ 1020435 h 1414077"/>
              <a:gd name="connsiteX120" fmla="*/ 3113308 w 4622006"/>
              <a:gd name="connsiteY120" fmla="*/ 1051510 h 1414077"/>
              <a:gd name="connsiteX121" fmla="*/ 2843793 w 4622006"/>
              <a:gd name="connsiteY121" fmla="*/ 1066781 h 1414077"/>
              <a:gd name="connsiteX122" fmla="*/ 2675281 w 4622006"/>
              <a:gd name="connsiteY122" fmla="*/ 919716 h 1414077"/>
              <a:gd name="connsiteX123" fmla="*/ 2567924 w 4622006"/>
              <a:gd name="connsiteY123" fmla="*/ 806778 h 1414077"/>
              <a:gd name="connsiteX124" fmla="*/ 2406554 w 4622006"/>
              <a:gd name="connsiteY124" fmla="*/ 750000 h 1414077"/>
              <a:gd name="connsiteX125" fmla="*/ 2123360 w 4622006"/>
              <a:gd name="connsiteY125" fmla="*/ 808034 h 1414077"/>
              <a:gd name="connsiteX126" fmla="*/ 1733220 w 4622006"/>
              <a:gd name="connsiteY126" fmla="*/ 854389 h 1414077"/>
              <a:gd name="connsiteX127" fmla="*/ 1062252 w 4622006"/>
              <a:gd name="connsiteY127" fmla="*/ 1008620 h 1414077"/>
              <a:gd name="connsiteX128" fmla="*/ 924668 w 4622006"/>
              <a:gd name="connsiteY128" fmla="*/ 1268228 h 1414077"/>
              <a:gd name="connsiteX129" fmla="*/ 852790 w 4622006"/>
              <a:gd name="connsiteY129" fmla="*/ 1414077 h 1414077"/>
              <a:gd name="connsiteX130" fmla="*/ 801523 w 4622006"/>
              <a:gd name="connsiteY130" fmla="*/ 1414077 h 1414077"/>
              <a:gd name="connsiteX131" fmla="*/ 881409 w 4622006"/>
              <a:gd name="connsiteY131" fmla="*/ 1250903 h 1414077"/>
              <a:gd name="connsiteX132" fmla="*/ 1023685 w 4622006"/>
              <a:gd name="connsiteY132" fmla="*/ 986088 h 1414077"/>
              <a:gd name="connsiteX133" fmla="*/ 1746477 w 4622006"/>
              <a:gd name="connsiteY133" fmla="*/ 813270 h 1414077"/>
              <a:gd name="connsiteX134" fmla="*/ 2110068 w 4622006"/>
              <a:gd name="connsiteY134" fmla="*/ 765970 h 1414077"/>
              <a:gd name="connsiteX135" fmla="*/ 2413093 w 4622006"/>
              <a:gd name="connsiteY135" fmla="*/ 703816 h 1414077"/>
              <a:gd name="connsiteX136" fmla="*/ 2425155 w 4622006"/>
              <a:gd name="connsiteY136" fmla="*/ 563341 h 1414077"/>
              <a:gd name="connsiteX137" fmla="*/ 2616916 w 4622006"/>
              <a:gd name="connsiteY137" fmla="*/ 632722 h 1414077"/>
              <a:gd name="connsiteX138" fmla="*/ 2740054 w 4622006"/>
              <a:gd name="connsiteY138" fmla="*/ 762081 h 1414077"/>
              <a:gd name="connsiteX139" fmla="*/ 2896222 w 4622006"/>
              <a:gd name="connsiteY139" fmla="*/ 903656 h 1414077"/>
              <a:gd name="connsiteX140" fmla="*/ 3151369 w 4622006"/>
              <a:gd name="connsiteY140" fmla="*/ 886708 h 1414077"/>
              <a:gd name="connsiteX141" fmla="*/ 3346183 w 4622006"/>
              <a:gd name="connsiteY141" fmla="*/ 852111 h 1414077"/>
              <a:gd name="connsiteX142" fmla="*/ 3771679 w 4622006"/>
              <a:gd name="connsiteY142" fmla="*/ 1111661 h 1414077"/>
              <a:gd name="connsiteX143" fmla="*/ 3811622 w 4622006"/>
              <a:gd name="connsiteY143" fmla="*/ 1252796 h 1414077"/>
              <a:gd name="connsiteX144" fmla="*/ 3840800 w 4622006"/>
              <a:gd name="connsiteY144" fmla="*/ 1364994 h 1414077"/>
              <a:gd name="connsiteX145" fmla="*/ 3864279 w 4622006"/>
              <a:gd name="connsiteY145" fmla="*/ 1414077 h 1414077"/>
              <a:gd name="connsiteX146" fmla="*/ 3811870 w 4622006"/>
              <a:gd name="connsiteY146" fmla="*/ 1414077 h 1414077"/>
              <a:gd name="connsiteX147" fmla="*/ 3795247 w 4622006"/>
              <a:gd name="connsiteY147" fmla="*/ 1379581 h 1414077"/>
              <a:gd name="connsiteX148" fmla="*/ 3764370 w 4622006"/>
              <a:gd name="connsiteY148" fmla="*/ 1261937 h 1414077"/>
              <a:gd name="connsiteX149" fmla="*/ 3726844 w 4622006"/>
              <a:gd name="connsiteY149" fmla="*/ 1128745 h 1414077"/>
              <a:gd name="connsiteX150" fmla="*/ 3718884 w 4622006"/>
              <a:gd name="connsiteY150" fmla="*/ 1112439 h 1414077"/>
              <a:gd name="connsiteX151" fmla="*/ 3561775 w 4622006"/>
              <a:gd name="connsiteY151" fmla="*/ 952090 h 1414077"/>
              <a:gd name="connsiteX152" fmla="*/ 3343348 w 4622006"/>
              <a:gd name="connsiteY152" fmla="*/ 897763 h 1414077"/>
              <a:gd name="connsiteX153" fmla="*/ 3160745 w 4622006"/>
              <a:gd name="connsiteY153" fmla="*/ 930665 h 1414077"/>
              <a:gd name="connsiteX154" fmla="*/ 2878065 w 4622006"/>
              <a:gd name="connsiteY154" fmla="*/ 945672 h 1414077"/>
              <a:gd name="connsiteX155" fmla="*/ 2702847 w 4622006"/>
              <a:gd name="connsiteY155" fmla="*/ 790816 h 1414077"/>
              <a:gd name="connsiteX156" fmla="*/ 2589554 w 4622006"/>
              <a:gd name="connsiteY156" fmla="*/ 670669 h 1414077"/>
              <a:gd name="connsiteX157" fmla="*/ 2418398 w 4622006"/>
              <a:gd name="connsiteY157" fmla="*/ 608732 h 1414077"/>
              <a:gd name="connsiteX158" fmla="*/ 2118985 w 4622006"/>
              <a:gd name="connsiteY158" fmla="*/ 671156 h 1414077"/>
              <a:gd name="connsiteX159" fmla="*/ 1707696 w 4622006"/>
              <a:gd name="connsiteY159" fmla="*/ 719705 h 1414077"/>
              <a:gd name="connsiteX160" fmla="*/ 997236 w 4622006"/>
              <a:gd name="connsiteY160" fmla="*/ 882157 h 1414077"/>
              <a:gd name="connsiteX161" fmla="*/ 851359 w 4622006"/>
              <a:gd name="connsiteY161" fmla="*/ 1154475 h 1414077"/>
              <a:gd name="connsiteX162" fmla="*/ 763994 w 4622006"/>
              <a:gd name="connsiteY162" fmla="*/ 1332798 h 1414077"/>
              <a:gd name="connsiteX163" fmla="*/ 711503 w 4622006"/>
              <a:gd name="connsiteY163" fmla="*/ 1414077 h 1414077"/>
              <a:gd name="connsiteX164" fmla="*/ 656651 w 4622006"/>
              <a:gd name="connsiteY164" fmla="*/ 1414077 h 1414077"/>
              <a:gd name="connsiteX165" fmla="*/ 723867 w 4622006"/>
              <a:gd name="connsiteY165" fmla="*/ 1310054 h 1414077"/>
              <a:gd name="connsiteX166" fmla="*/ 809865 w 4622006"/>
              <a:gd name="connsiteY166" fmla="*/ 1134832 h 1414077"/>
              <a:gd name="connsiteX167" fmla="*/ 959512 w 4622006"/>
              <a:gd name="connsiteY167" fmla="*/ 855392 h 1414077"/>
              <a:gd name="connsiteX168" fmla="*/ 1721776 w 4622006"/>
              <a:gd name="connsiteY168" fmla="*/ 675307 h 1414077"/>
              <a:gd name="connsiteX169" fmla="*/ 2104555 w 4622006"/>
              <a:gd name="connsiteY169" fmla="*/ 626764 h 1414077"/>
              <a:gd name="connsiteX170" fmla="*/ 2425155 w 4622006"/>
              <a:gd name="connsiteY170" fmla="*/ 563341 h 1414077"/>
              <a:gd name="connsiteX171" fmla="*/ 2435511 w 4622006"/>
              <a:gd name="connsiteY171" fmla="*/ 423142 h 1414077"/>
              <a:gd name="connsiteX172" fmla="*/ 2636776 w 4622006"/>
              <a:gd name="connsiteY172" fmla="*/ 496057 h 1414077"/>
              <a:gd name="connsiteX173" fmla="*/ 2766036 w 4622006"/>
              <a:gd name="connsiteY173" fmla="*/ 631044 h 1414077"/>
              <a:gd name="connsiteX174" fmla="*/ 2930822 w 4622006"/>
              <a:gd name="connsiteY174" fmla="*/ 781376 h 1414077"/>
              <a:gd name="connsiteX175" fmla="*/ 3199525 w 4622006"/>
              <a:gd name="connsiteY175" fmla="*/ 767428 h 1414077"/>
              <a:gd name="connsiteX176" fmla="*/ 3405239 w 4622006"/>
              <a:gd name="connsiteY176" fmla="*/ 731385 h 1414077"/>
              <a:gd name="connsiteX177" fmla="*/ 3851932 w 4622006"/>
              <a:gd name="connsiteY177" fmla="*/ 1004640 h 1414077"/>
              <a:gd name="connsiteX178" fmla="*/ 3894530 w 4622006"/>
              <a:gd name="connsiteY178" fmla="*/ 1150223 h 1414077"/>
              <a:gd name="connsiteX179" fmla="*/ 3925007 w 4622006"/>
              <a:gd name="connsiteY179" fmla="*/ 1269030 h 1414077"/>
              <a:gd name="connsiteX180" fmla="*/ 3978772 w 4622006"/>
              <a:gd name="connsiteY180" fmla="*/ 1380359 h 1414077"/>
              <a:gd name="connsiteX181" fmla="*/ 4005592 w 4622006"/>
              <a:gd name="connsiteY181" fmla="*/ 1414077 h 1414077"/>
              <a:gd name="connsiteX182" fmla="*/ 3946905 w 4622006"/>
              <a:gd name="connsiteY182" fmla="*/ 1414077 h 1414077"/>
              <a:gd name="connsiteX183" fmla="*/ 3939286 w 4622006"/>
              <a:gd name="connsiteY183" fmla="*/ 1404302 h 1414077"/>
              <a:gd name="connsiteX184" fmla="*/ 3882553 w 4622006"/>
              <a:gd name="connsiteY184" fmla="*/ 1284996 h 1414077"/>
              <a:gd name="connsiteX185" fmla="*/ 3850195 w 4622006"/>
              <a:gd name="connsiteY185" fmla="*/ 1160375 h 1414077"/>
              <a:gd name="connsiteX186" fmla="*/ 3811017 w 4622006"/>
              <a:gd name="connsiteY186" fmla="*/ 1019827 h 1414077"/>
              <a:gd name="connsiteX187" fmla="*/ 3802092 w 4622006"/>
              <a:gd name="connsiteY187" fmla="*/ 1001568 h 1414077"/>
              <a:gd name="connsiteX188" fmla="*/ 3635873 w 4622006"/>
              <a:gd name="connsiteY188" fmla="*/ 830836 h 1414077"/>
              <a:gd name="connsiteX189" fmla="*/ 3404177 w 4622006"/>
              <a:gd name="connsiteY189" fmla="*/ 772768 h 1414077"/>
              <a:gd name="connsiteX190" fmla="*/ 3211715 w 4622006"/>
              <a:gd name="connsiteY190" fmla="*/ 807205 h 1414077"/>
              <a:gd name="connsiteX191" fmla="*/ 2913296 w 4622006"/>
              <a:gd name="connsiteY191" fmla="*/ 823642 h 1414077"/>
              <a:gd name="connsiteX192" fmla="*/ 2728673 w 4622006"/>
              <a:gd name="connsiteY192" fmla="*/ 658453 h 1414077"/>
              <a:gd name="connsiteX193" fmla="*/ 2609439 w 4622006"/>
              <a:gd name="connsiteY193" fmla="*/ 531100 h 1414077"/>
              <a:gd name="connsiteX194" fmla="*/ 2428653 w 4622006"/>
              <a:gd name="connsiteY194" fmla="*/ 466166 h 1414077"/>
              <a:gd name="connsiteX195" fmla="*/ 2112323 w 4622006"/>
              <a:gd name="connsiteY195" fmla="*/ 530642 h 1414077"/>
              <a:gd name="connsiteX196" fmla="*/ 1680218 w 4622006"/>
              <a:gd name="connsiteY196" fmla="*/ 581141 h 1414077"/>
              <a:gd name="connsiteX197" fmla="*/ 930467 w 4622006"/>
              <a:gd name="connsiteY197" fmla="*/ 751231 h 1414077"/>
              <a:gd name="connsiteX198" fmla="*/ 777260 w 4622006"/>
              <a:gd name="connsiteY198" fmla="*/ 1038212 h 1414077"/>
              <a:gd name="connsiteX199" fmla="*/ 685874 w 4622006"/>
              <a:gd name="connsiteY199" fmla="*/ 1227164 h 1414077"/>
              <a:gd name="connsiteX200" fmla="*/ 603347 w 4622006"/>
              <a:gd name="connsiteY200" fmla="*/ 1361694 h 1414077"/>
              <a:gd name="connsiteX201" fmla="*/ 564327 w 4622006"/>
              <a:gd name="connsiteY201" fmla="*/ 1414077 h 1414077"/>
              <a:gd name="connsiteX202" fmla="*/ 506996 w 4622006"/>
              <a:gd name="connsiteY202" fmla="*/ 1414077 h 1414077"/>
              <a:gd name="connsiteX203" fmla="*/ 563927 w 4622006"/>
              <a:gd name="connsiteY203" fmla="*/ 1337915 h 1414077"/>
              <a:gd name="connsiteX204" fmla="*/ 644796 w 4622006"/>
              <a:gd name="connsiteY204" fmla="*/ 1206343 h 1414077"/>
              <a:gd name="connsiteX205" fmla="*/ 735357 w 4622006"/>
              <a:gd name="connsiteY205" fmla="*/ 1021683 h 1414077"/>
              <a:gd name="connsiteX206" fmla="*/ 892340 w 4622006"/>
              <a:gd name="connsiteY206" fmla="*/ 727577 h 1414077"/>
              <a:gd name="connsiteX207" fmla="*/ 1694267 w 4622006"/>
              <a:gd name="connsiteY207" fmla="*/ 539650 h 1414077"/>
              <a:gd name="connsiteX208" fmla="*/ 2098415 w 4622006"/>
              <a:gd name="connsiteY208" fmla="*/ 489328 h 1414077"/>
              <a:gd name="connsiteX209" fmla="*/ 2435511 w 4622006"/>
              <a:gd name="connsiteY209" fmla="*/ 423142 h 1414077"/>
              <a:gd name="connsiteX210" fmla="*/ 2446406 w 4622006"/>
              <a:gd name="connsiteY210" fmla="*/ 282046 h 1414077"/>
              <a:gd name="connsiteX211" fmla="*/ 2657718 w 4622006"/>
              <a:gd name="connsiteY211" fmla="*/ 359362 h 1414077"/>
              <a:gd name="connsiteX212" fmla="*/ 2793073 w 4622006"/>
              <a:gd name="connsiteY212" fmla="*/ 502884 h 1414077"/>
              <a:gd name="connsiteX213" fmla="*/ 2967308 w 4622006"/>
              <a:gd name="connsiteY213" fmla="*/ 661640 h 1414077"/>
              <a:gd name="connsiteX214" fmla="*/ 3251186 w 4622006"/>
              <a:gd name="connsiteY214" fmla="*/ 643151 h 1414077"/>
              <a:gd name="connsiteX215" fmla="*/ 3466207 w 4622006"/>
              <a:gd name="connsiteY215" fmla="*/ 605399 h 1414077"/>
              <a:gd name="connsiteX216" fmla="*/ 3934277 w 4622006"/>
              <a:gd name="connsiteY216" fmla="*/ 892732 h 1414077"/>
              <a:gd name="connsiteX217" fmla="*/ 3977925 w 4622006"/>
              <a:gd name="connsiteY217" fmla="*/ 1049363 h 1414077"/>
              <a:gd name="connsiteX218" fmla="*/ 4010081 w 4622006"/>
              <a:gd name="connsiteY218" fmla="*/ 1174567 h 1414077"/>
              <a:gd name="connsiteX219" fmla="*/ 4143421 w 4622006"/>
              <a:gd name="connsiteY219" fmla="*/ 1389306 h 1414077"/>
              <a:gd name="connsiteX220" fmla="*/ 4172730 w 4622006"/>
              <a:gd name="connsiteY220" fmla="*/ 1414077 h 1414077"/>
              <a:gd name="connsiteX221" fmla="*/ 4102874 w 4622006"/>
              <a:gd name="connsiteY221" fmla="*/ 1414077 h 1414077"/>
              <a:gd name="connsiteX222" fmla="*/ 4025812 w 4622006"/>
              <a:gd name="connsiteY222" fmla="*/ 1315583 h 1414077"/>
              <a:gd name="connsiteX223" fmla="*/ 3965647 w 4622006"/>
              <a:gd name="connsiteY223" fmla="*/ 1190488 h 1414077"/>
              <a:gd name="connsiteX224" fmla="*/ 3932030 w 4622006"/>
              <a:gd name="connsiteY224" fmla="*/ 1059300 h 1414077"/>
              <a:gd name="connsiteX225" fmla="*/ 3891022 w 4622006"/>
              <a:gd name="connsiteY225" fmla="*/ 911023 h 1414077"/>
              <a:gd name="connsiteX226" fmla="*/ 3881311 w 4622006"/>
              <a:gd name="connsiteY226" fmla="*/ 891186 h 1414077"/>
              <a:gd name="connsiteX227" fmla="*/ 3707021 w 4622006"/>
              <a:gd name="connsiteY227" fmla="*/ 712963 h 1414077"/>
              <a:gd name="connsiteX228" fmla="*/ 3464733 w 4622006"/>
              <a:gd name="connsiteY228" fmla="*/ 651845 h 1414077"/>
              <a:gd name="connsiteX229" fmla="*/ 3262140 w 4622006"/>
              <a:gd name="connsiteY229" fmla="*/ 688313 h 1414077"/>
              <a:gd name="connsiteX230" fmla="*/ 2949745 w 4622006"/>
              <a:gd name="connsiteY230" fmla="*/ 703863 h 1414077"/>
              <a:gd name="connsiteX231" fmla="*/ 2756500 w 4622006"/>
              <a:gd name="connsiteY231" fmla="*/ 529922 h 1414077"/>
              <a:gd name="connsiteX232" fmla="*/ 2628970 w 4622006"/>
              <a:gd name="connsiteY232" fmla="*/ 397472 h 1414077"/>
              <a:gd name="connsiteX233" fmla="*/ 2438667 w 4622006"/>
              <a:gd name="connsiteY233" fmla="*/ 328638 h 1414077"/>
              <a:gd name="connsiteX234" fmla="*/ 2106056 w 4622006"/>
              <a:gd name="connsiteY234" fmla="*/ 395663 h 1414077"/>
              <a:gd name="connsiteX235" fmla="*/ 1652387 w 4622006"/>
              <a:gd name="connsiteY235" fmla="*/ 448518 h 1414077"/>
              <a:gd name="connsiteX236" fmla="*/ 863380 w 4622006"/>
              <a:gd name="connsiteY236" fmla="*/ 626290 h 1414077"/>
              <a:gd name="connsiteX237" fmla="*/ 703424 w 4622006"/>
              <a:gd name="connsiteY237" fmla="*/ 925197 h 1414077"/>
              <a:gd name="connsiteX238" fmla="*/ 606312 w 4622006"/>
              <a:gd name="connsiteY238" fmla="*/ 1122215 h 1414077"/>
              <a:gd name="connsiteX239" fmla="*/ 421040 w 4622006"/>
              <a:gd name="connsiteY239" fmla="*/ 1395794 h 1414077"/>
              <a:gd name="connsiteX240" fmla="*/ 405061 w 4622006"/>
              <a:gd name="connsiteY240" fmla="*/ 1414077 h 1414077"/>
              <a:gd name="connsiteX241" fmla="*/ 346637 w 4622006"/>
              <a:gd name="connsiteY241" fmla="*/ 1414077 h 1414077"/>
              <a:gd name="connsiteX242" fmla="*/ 385336 w 4622006"/>
              <a:gd name="connsiteY242" fmla="*/ 1369804 h 1414077"/>
              <a:gd name="connsiteX243" fmla="*/ 567139 w 4622006"/>
              <a:gd name="connsiteY243" fmla="*/ 1101432 h 1414077"/>
              <a:gd name="connsiteX244" fmla="*/ 662295 w 4622006"/>
              <a:gd name="connsiteY244" fmla="*/ 907304 h 1414077"/>
              <a:gd name="connsiteX245" fmla="*/ 826450 w 4622006"/>
              <a:gd name="connsiteY245" fmla="*/ 599154 h 1414077"/>
              <a:gd name="connsiteX246" fmla="*/ 1667629 w 4622006"/>
              <a:gd name="connsiteY246" fmla="*/ 403548 h 1414077"/>
              <a:gd name="connsiteX247" fmla="*/ 2092970 w 4622006"/>
              <a:gd name="connsiteY247" fmla="*/ 351067 h 1414077"/>
              <a:gd name="connsiteX248" fmla="*/ 2446406 w 4622006"/>
              <a:gd name="connsiteY248" fmla="*/ 282046 h 1414077"/>
              <a:gd name="connsiteX249" fmla="*/ 2460016 w 4622006"/>
              <a:gd name="connsiteY249" fmla="*/ 138813 h 1414077"/>
              <a:gd name="connsiteX250" fmla="*/ 2681048 w 4622006"/>
              <a:gd name="connsiteY250" fmla="*/ 220065 h 1414077"/>
              <a:gd name="connsiteX251" fmla="*/ 2822344 w 4622006"/>
              <a:gd name="connsiteY251" fmla="*/ 370792 h 1414077"/>
              <a:gd name="connsiteX252" fmla="*/ 3004783 w 4622006"/>
              <a:gd name="connsiteY252" fmla="*/ 538465 h 1414077"/>
              <a:gd name="connsiteX253" fmla="*/ 3302858 w 4622006"/>
              <a:gd name="connsiteY253" fmla="*/ 519327 h 1414077"/>
              <a:gd name="connsiteX254" fmla="*/ 3525814 w 4622006"/>
              <a:gd name="connsiteY254" fmla="*/ 481034 h 1414077"/>
              <a:gd name="connsiteX255" fmla="*/ 4015300 w 4622006"/>
              <a:gd name="connsiteY255" fmla="*/ 782484 h 1414077"/>
              <a:gd name="connsiteX256" fmla="*/ 4060778 w 4622006"/>
              <a:gd name="connsiteY256" fmla="*/ 946844 h 1414077"/>
              <a:gd name="connsiteX257" fmla="*/ 4094237 w 4622006"/>
              <a:gd name="connsiteY257" fmla="*/ 1078652 h 1414077"/>
              <a:gd name="connsiteX258" fmla="*/ 4333475 w 4622006"/>
              <a:gd name="connsiteY258" fmla="*/ 1389262 h 1414077"/>
              <a:gd name="connsiteX259" fmla="*/ 4374699 w 4622006"/>
              <a:gd name="connsiteY259" fmla="*/ 1414077 h 1414077"/>
              <a:gd name="connsiteX260" fmla="*/ 4292162 w 4622006"/>
              <a:gd name="connsiteY260" fmla="*/ 1414077 h 1414077"/>
              <a:gd name="connsiteX261" fmla="*/ 4200486 w 4622006"/>
              <a:gd name="connsiteY261" fmla="*/ 1335004 h 1414077"/>
              <a:gd name="connsiteX262" fmla="*/ 4053889 w 4622006"/>
              <a:gd name="connsiteY262" fmla="*/ 1095006 h 1414077"/>
              <a:gd name="connsiteX263" fmla="*/ 4018732 w 4622006"/>
              <a:gd name="connsiteY263" fmla="*/ 957752 h 1414077"/>
              <a:gd name="connsiteX264" fmla="*/ 3975893 w 4622006"/>
              <a:gd name="connsiteY264" fmla="*/ 801745 h 1414077"/>
              <a:gd name="connsiteX265" fmla="*/ 3965436 w 4622006"/>
              <a:gd name="connsiteY265" fmla="*/ 780369 h 1414077"/>
              <a:gd name="connsiteX266" fmla="*/ 3527990 w 4622006"/>
              <a:gd name="connsiteY266" fmla="*/ 529029 h 1414077"/>
              <a:gd name="connsiteX267" fmla="*/ 3315321 w 4622006"/>
              <a:gd name="connsiteY267" fmla="*/ 566620 h 1414077"/>
              <a:gd name="connsiteX268" fmla="*/ 2985253 w 4622006"/>
              <a:gd name="connsiteY268" fmla="*/ 583588 h 1414077"/>
              <a:gd name="connsiteX269" fmla="*/ 2783392 w 4622006"/>
              <a:gd name="connsiteY269" fmla="*/ 400893 h 1414077"/>
              <a:gd name="connsiteX270" fmla="*/ 2651866 w 4622006"/>
              <a:gd name="connsiteY270" fmla="*/ 259293 h 1414077"/>
              <a:gd name="connsiteX271" fmla="*/ 2452397 w 4622006"/>
              <a:gd name="connsiteY271" fmla="*/ 186439 h 1414077"/>
              <a:gd name="connsiteX272" fmla="*/ 2102989 w 4622006"/>
              <a:gd name="connsiteY272" fmla="*/ 256752 h 1414077"/>
              <a:gd name="connsiteX273" fmla="*/ 1627773 w 4622006"/>
              <a:gd name="connsiteY273" fmla="*/ 311016 h 1414077"/>
              <a:gd name="connsiteX274" fmla="*/ 799854 w 4622006"/>
              <a:gd name="connsiteY274" fmla="*/ 496220 h 1414077"/>
              <a:gd name="connsiteX275" fmla="*/ 629810 w 4622006"/>
              <a:gd name="connsiteY275" fmla="*/ 813059 h 1414077"/>
              <a:gd name="connsiteX276" fmla="*/ 528495 w 4622006"/>
              <a:gd name="connsiteY276" fmla="*/ 1019324 h 1414077"/>
              <a:gd name="connsiteX277" fmla="*/ 334096 w 4622006"/>
              <a:gd name="connsiteY277" fmla="*/ 1305986 h 1414077"/>
              <a:gd name="connsiteX278" fmla="*/ 239521 w 4622006"/>
              <a:gd name="connsiteY278" fmla="*/ 1414077 h 1414077"/>
              <a:gd name="connsiteX279" fmla="*/ 179811 w 4622006"/>
              <a:gd name="connsiteY279" fmla="*/ 1414077 h 1414077"/>
              <a:gd name="connsiteX280" fmla="*/ 188073 w 4622006"/>
              <a:gd name="connsiteY280" fmla="*/ 1405792 h 1414077"/>
              <a:gd name="connsiteX281" fmla="*/ 491344 w 4622006"/>
              <a:gd name="connsiteY281" fmla="*/ 996598 h 1414077"/>
              <a:gd name="connsiteX282" fmla="*/ 591041 w 4622006"/>
              <a:gd name="connsiteY282" fmla="*/ 793054 h 1414077"/>
              <a:gd name="connsiteX283" fmla="*/ 762705 w 4622006"/>
              <a:gd name="connsiteY283" fmla="*/ 468670 h 1414077"/>
              <a:gd name="connsiteX284" fmla="*/ 1643220 w 4622006"/>
              <a:gd name="connsiteY284" fmla="*/ 265458 h 1414077"/>
              <a:gd name="connsiteX285" fmla="*/ 2089886 w 4622006"/>
              <a:gd name="connsiteY285" fmla="*/ 211164 h 1414077"/>
              <a:gd name="connsiteX286" fmla="*/ 2460016 w 4622006"/>
              <a:gd name="connsiteY286" fmla="*/ 138813 h 1414077"/>
              <a:gd name="connsiteX287" fmla="*/ 2470868 w 4622006"/>
              <a:gd name="connsiteY287" fmla="*/ 1351 h 1414077"/>
              <a:gd name="connsiteX288" fmla="*/ 2701321 w 4622006"/>
              <a:gd name="connsiteY288" fmla="*/ 86503 h 1414077"/>
              <a:gd name="connsiteX289" fmla="*/ 2849143 w 4622006"/>
              <a:gd name="connsiteY289" fmla="*/ 244650 h 1414077"/>
              <a:gd name="connsiteX290" fmla="*/ 3040026 w 4622006"/>
              <a:gd name="connsiteY290" fmla="*/ 420701 h 1414077"/>
              <a:gd name="connsiteX291" fmla="*/ 3352472 w 4622006"/>
              <a:gd name="connsiteY291" fmla="*/ 401293 h 1414077"/>
              <a:gd name="connsiteX292" fmla="*/ 3587899 w 4622006"/>
              <a:gd name="connsiteY292" fmla="*/ 359810 h 1414077"/>
              <a:gd name="connsiteX293" fmla="*/ 4098560 w 4622006"/>
              <a:gd name="connsiteY293" fmla="*/ 675921 h 1414077"/>
              <a:gd name="connsiteX294" fmla="*/ 4144774 w 4622006"/>
              <a:gd name="connsiteY294" fmla="*/ 845719 h 1414077"/>
              <a:gd name="connsiteX295" fmla="*/ 4179868 w 4622006"/>
              <a:gd name="connsiteY295" fmla="*/ 983888 h 1414077"/>
              <a:gd name="connsiteX296" fmla="*/ 4548746 w 4622006"/>
              <a:gd name="connsiteY296" fmla="*/ 1381200 h 1414077"/>
              <a:gd name="connsiteX297" fmla="*/ 4622006 w 4622006"/>
              <a:gd name="connsiteY297" fmla="*/ 1414077 h 1414077"/>
              <a:gd name="connsiteX298" fmla="*/ 4512601 w 4622006"/>
              <a:gd name="connsiteY298" fmla="*/ 1414077 h 1414077"/>
              <a:gd name="connsiteX299" fmla="*/ 4397816 w 4622006"/>
              <a:gd name="connsiteY299" fmla="*/ 1343884 h 1414077"/>
              <a:gd name="connsiteX300" fmla="*/ 4137371 w 4622006"/>
              <a:gd name="connsiteY300" fmla="*/ 999817 h 1414077"/>
              <a:gd name="connsiteX301" fmla="*/ 4100990 w 4622006"/>
              <a:gd name="connsiteY301" fmla="*/ 856040 h 1414077"/>
              <a:gd name="connsiteX302" fmla="*/ 4055865 w 4622006"/>
              <a:gd name="connsiteY302" fmla="*/ 692429 h 1414077"/>
              <a:gd name="connsiteX303" fmla="*/ 4044491 w 4622006"/>
              <a:gd name="connsiteY303" fmla="*/ 669134 h 1414077"/>
              <a:gd name="connsiteX304" fmla="*/ 3586628 w 4622006"/>
              <a:gd name="connsiteY304" fmla="*/ 405672 h 1414077"/>
              <a:gd name="connsiteX305" fmla="*/ 3364202 w 4622006"/>
              <a:gd name="connsiteY305" fmla="*/ 445090 h 1414077"/>
              <a:gd name="connsiteX306" fmla="*/ 3022498 w 4622006"/>
              <a:gd name="connsiteY306" fmla="*/ 462968 h 1414077"/>
              <a:gd name="connsiteX307" fmla="*/ 2811781 w 4622006"/>
              <a:gd name="connsiteY307" fmla="*/ 272057 h 1414077"/>
              <a:gd name="connsiteX308" fmla="*/ 2673759 w 4622006"/>
              <a:gd name="connsiteY308" fmla="*/ 123086 h 1414077"/>
              <a:gd name="connsiteX309" fmla="*/ 2464211 w 4622006"/>
              <a:gd name="connsiteY309" fmla="*/ 46442 h 1414077"/>
              <a:gd name="connsiteX310" fmla="*/ 2098293 w 4622006"/>
              <a:gd name="connsiteY310" fmla="*/ 119563 h 1414077"/>
              <a:gd name="connsiteX311" fmla="*/ 1601888 w 4622006"/>
              <a:gd name="connsiteY311" fmla="*/ 175976 h 1414077"/>
              <a:gd name="connsiteX312" fmla="*/ 734338 w 4622006"/>
              <a:gd name="connsiteY312" fmla="*/ 369069 h 1414077"/>
              <a:gd name="connsiteX313" fmla="*/ 557717 w 4622006"/>
              <a:gd name="connsiteY313" fmla="*/ 700157 h 1414077"/>
              <a:gd name="connsiteX314" fmla="*/ 452238 w 4622006"/>
              <a:gd name="connsiteY314" fmla="*/ 915710 h 1414077"/>
              <a:gd name="connsiteX315" fmla="*/ 129837 w 4622006"/>
              <a:gd name="connsiteY315" fmla="*/ 1351220 h 1414077"/>
              <a:gd name="connsiteX316" fmla="*/ 67191 w 4622006"/>
              <a:gd name="connsiteY316" fmla="*/ 1414077 h 1414077"/>
              <a:gd name="connsiteX317" fmla="*/ 0 w 4622006"/>
              <a:gd name="connsiteY317" fmla="*/ 1414077 h 1414077"/>
              <a:gd name="connsiteX318" fmla="*/ 93378 w 4622006"/>
              <a:gd name="connsiteY318" fmla="*/ 1320473 h 1414077"/>
              <a:gd name="connsiteX319" fmla="*/ 411180 w 4622006"/>
              <a:gd name="connsiteY319" fmla="*/ 891994 h 1414077"/>
              <a:gd name="connsiteX320" fmla="*/ 515651 w 4622006"/>
              <a:gd name="connsiteY320" fmla="*/ 679353 h 1414077"/>
              <a:gd name="connsiteX321" fmla="*/ 695810 w 4622006"/>
              <a:gd name="connsiteY321" fmla="*/ 341677 h 1414077"/>
              <a:gd name="connsiteX322" fmla="*/ 1616362 w 4622006"/>
              <a:gd name="connsiteY322" fmla="*/ 132368 h 1414077"/>
              <a:gd name="connsiteX323" fmla="*/ 2084435 w 4622006"/>
              <a:gd name="connsiteY323" fmla="*/ 76332 h 1414077"/>
              <a:gd name="connsiteX324" fmla="*/ 2470868 w 4622006"/>
              <a:gd name="connsiteY324" fmla="*/ 1351 h 141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</a:cxnLst>
            <a:rect l="l" t="t" r="r" b="b"/>
            <a:pathLst>
              <a:path w="4622006" h="1414077">
                <a:moveTo>
                  <a:pt x="2359046" y="1408646"/>
                </a:moveTo>
                <a:lnTo>
                  <a:pt x="2388623" y="1414077"/>
                </a:lnTo>
                <a:lnTo>
                  <a:pt x="2285269" y="1414077"/>
                </a:lnTo>
                <a:lnTo>
                  <a:pt x="2303331" y="1410727"/>
                </a:lnTo>
                <a:cubicBezTo>
                  <a:pt x="2321887" y="1408508"/>
                  <a:pt x="2340465" y="1407660"/>
                  <a:pt x="2359046" y="1408646"/>
                </a:cubicBezTo>
                <a:close/>
                <a:moveTo>
                  <a:pt x="2367250" y="1270539"/>
                </a:moveTo>
                <a:cubicBezTo>
                  <a:pt x="2415199" y="1273308"/>
                  <a:pt x="2463153" y="1287476"/>
                  <a:pt x="2510729" y="1319943"/>
                </a:cubicBezTo>
                <a:cubicBezTo>
                  <a:pt x="2546309" y="1345965"/>
                  <a:pt x="2577798" y="1377083"/>
                  <a:pt x="2604193" y="1412316"/>
                </a:cubicBezTo>
                <a:lnTo>
                  <a:pt x="2605725" y="1414077"/>
                </a:lnTo>
                <a:lnTo>
                  <a:pt x="2541430" y="1414077"/>
                </a:lnTo>
                <a:lnTo>
                  <a:pt x="2486647" y="1355749"/>
                </a:lnTo>
                <a:cubicBezTo>
                  <a:pt x="2446214" y="1328262"/>
                  <a:pt x="2405083" y="1316461"/>
                  <a:pt x="2363148" y="1314598"/>
                </a:cubicBezTo>
                <a:cubicBezTo>
                  <a:pt x="2293253" y="1311494"/>
                  <a:pt x="2221122" y="1335991"/>
                  <a:pt x="2146266" y="1361465"/>
                </a:cubicBezTo>
                <a:cubicBezTo>
                  <a:pt x="2048076" y="1395967"/>
                  <a:pt x="1945071" y="1429491"/>
                  <a:pt x="1841969" y="1400501"/>
                </a:cubicBezTo>
                <a:cubicBezTo>
                  <a:pt x="1676034" y="1352456"/>
                  <a:pt x="1553635" y="1323973"/>
                  <a:pt x="1440056" y="1404270"/>
                </a:cubicBezTo>
                <a:lnTo>
                  <a:pt x="1428947" y="1414077"/>
                </a:lnTo>
                <a:lnTo>
                  <a:pt x="1360037" y="1414077"/>
                </a:lnTo>
                <a:lnTo>
                  <a:pt x="1421090" y="1362774"/>
                </a:lnTo>
                <a:cubicBezTo>
                  <a:pt x="1555975" y="1272998"/>
                  <a:pt x="1696389" y="1313503"/>
                  <a:pt x="1852900" y="1358584"/>
                </a:cubicBezTo>
                <a:cubicBezTo>
                  <a:pt x="1941704" y="1383028"/>
                  <a:pt x="2032657" y="1352524"/>
                  <a:pt x="2129281" y="1319764"/>
                </a:cubicBezTo>
                <a:cubicBezTo>
                  <a:pt x="2207425" y="1292978"/>
                  <a:pt x="2287333" y="1265925"/>
                  <a:pt x="2367250" y="1270539"/>
                </a:cubicBezTo>
                <a:close/>
                <a:moveTo>
                  <a:pt x="2380232" y="1128482"/>
                </a:moveTo>
                <a:cubicBezTo>
                  <a:pt x="2431446" y="1131555"/>
                  <a:pt x="2482604" y="1146896"/>
                  <a:pt x="2533288" y="1182006"/>
                </a:cubicBezTo>
                <a:cubicBezTo>
                  <a:pt x="2570498" y="1210819"/>
                  <a:pt x="2603373" y="1244807"/>
                  <a:pt x="2630911" y="1282907"/>
                </a:cubicBezTo>
                <a:cubicBezTo>
                  <a:pt x="2660848" y="1329049"/>
                  <a:pt x="2702708" y="1366228"/>
                  <a:pt x="2752125" y="1390549"/>
                </a:cubicBezTo>
                <a:cubicBezTo>
                  <a:pt x="2812602" y="1413425"/>
                  <a:pt x="2878976" y="1394940"/>
                  <a:pt x="2949419" y="1375890"/>
                </a:cubicBezTo>
                <a:cubicBezTo>
                  <a:pt x="2999784" y="1359560"/>
                  <a:pt x="3052135" y="1350188"/>
                  <a:pt x="3104959" y="1347984"/>
                </a:cubicBezTo>
                <a:cubicBezTo>
                  <a:pt x="3175481" y="1345423"/>
                  <a:pt x="3245149" y="1363204"/>
                  <a:pt x="3305589" y="1399181"/>
                </a:cubicBezTo>
                <a:lnTo>
                  <a:pt x="3323981" y="1414077"/>
                </a:lnTo>
                <a:lnTo>
                  <a:pt x="3222132" y="1414077"/>
                </a:lnTo>
                <a:lnTo>
                  <a:pt x="3192629" y="1402380"/>
                </a:lnTo>
                <a:cubicBezTo>
                  <a:pt x="3164074" y="1395382"/>
                  <a:pt x="3134549" y="1392281"/>
                  <a:pt x="3104854" y="1393270"/>
                </a:cubicBezTo>
                <a:cubicBezTo>
                  <a:pt x="3080597" y="1394559"/>
                  <a:pt x="3056475" y="1397428"/>
                  <a:pt x="3032640" y="1401849"/>
                </a:cubicBezTo>
                <a:lnTo>
                  <a:pt x="2984454" y="1414077"/>
                </a:lnTo>
                <a:lnTo>
                  <a:pt x="2705778" y="1414077"/>
                </a:lnTo>
                <a:lnTo>
                  <a:pt x="2656907" y="1382026"/>
                </a:lnTo>
                <a:cubicBezTo>
                  <a:pt x="2633115" y="1361286"/>
                  <a:pt x="2612158" y="1337317"/>
                  <a:pt x="2594694" y="1310694"/>
                </a:cubicBezTo>
                <a:cubicBezTo>
                  <a:pt x="2569734" y="1276104"/>
                  <a:pt x="2539895" y="1245344"/>
                  <a:pt x="2506084" y="1219333"/>
                </a:cubicBezTo>
                <a:cubicBezTo>
                  <a:pt x="2462106" y="1189419"/>
                  <a:pt x="2417693" y="1176426"/>
                  <a:pt x="2372576" y="1174165"/>
                </a:cubicBezTo>
                <a:cubicBezTo>
                  <a:pt x="2297381" y="1170397"/>
                  <a:pt x="2220228" y="1196443"/>
                  <a:pt x="2139866" y="1223658"/>
                </a:cubicBezTo>
                <a:cubicBezTo>
                  <a:pt x="2034129" y="1259495"/>
                  <a:pt x="1926043" y="1295488"/>
                  <a:pt x="1814237" y="1264515"/>
                </a:cubicBezTo>
                <a:cubicBezTo>
                  <a:pt x="1575379" y="1194114"/>
                  <a:pt x="1422057" y="1164209"/>
                  <a:pt x="1260694" y="1395949"/>
                </a:cubicBezTo>
                <a:lnTo>
                  <a:pt x="1251000" y="1414077"/>
                </a:lnTo>
                <a:lnTo>
                  <a:pt x="1201513" y="1414077"/>
                </a:lnTo>
                <a:lnTo>
                  <a:pt x="1224525" y="1371347"/>
                </a:lnTo>
                <a:cubicBezTo>
                  <a:pt x="1411522" y="1099121"/>
                  <a:pt x="1602961" y="1156581"/>
                  <a:pt x="1827702" y="1220862"/>
                </a:cubicBezTo>
                <a:cubicBezTo>
                  <a:pt x="1924017" y="1248827"/>
                  <a:pt x="2021810" y="1215487"/>
                  <a:pt x="2125627" y="1180638"/>
                </a:cubicBezTo>
                <a:cubicBezTo>
                  <a:pt x="2209364" y="1152321"/>
                  <a:pt x="2294877" y="1123361"/>
                  <a:pt x="2380232" y="1128482"/>
                </a:cubicBezTo>
                <a:close/>
                <a:moveTo>
                  <a:pt x="2392670" y="985876"/>
                </a:moveTo>
                <a:cubicBezTo>
                  <a:pt x="2447187" y="989230"/>
                  <a:pt x="2501702" y="1005605"/>
                  <a:pt x="2556149" y="1042847"/>
                </a:cubicBezTo>
                <a:cubicBezTo>
                  <a:pt x="2595914" y="1073638"/>
                  <a:pt x="2631038" y="1109900"/>
                  <a:pt x="2660498" y="1150587"/>
                </a:cubicBezTo>
                <a:cubicBezTo>
                  <a:pt x="2692519" y="1200327"/>
                  <a:pt x="2737373" y="1240541"/>
                  <a:pt x="2790369" y="1267024"/>
                </a:cubicBezTo>
                <a:cubicBezTo>
                  <a:pt x="2855678" y="1291871"/>
                  <a:pt x="2926915" y="1272449"/>
                  <a:pt x="3002236" y="1251512"/>
                </a:cubicBezTo>
                <a:cubicBezTo>
                  <a:pt x="3055804" y="1234206"/>
                  <a:pt x="3111458" y="1224306"/>
                  <a:pt x="3167678" y="1222105"/>
                </a:cubicBezTo>
                <a:cubicBezTo>
                  <a:pt x="3242684" y="1219128"/>
                  <a:pt x="3316820" y="1238061"/>
                  <a:pt x="3381029" y="1276641"/>
                </a:cubicBezTo>
                <a:cubicBezTo>
                  <a:pt x="3413114" y="1295910"/>
                  <a:pt x="3441999" y="1319653"/>
                  <a:pt x="3466899" y="1347008"/>
                </a:cubicBezTo>
                <a:lnTo>
                  <a:pt x="3512055" y="1414077"/>
                </a:lnTo>
                <a:lnTo>
                  <a:pt x="3453690" y="1414077"/>
                </a:lnTo>
                <a:lnTo>
                  <a:pt x="3422206" y="1372231"/>
                </a:lnTo>
                <a:cubicBezTo>
                  <a:pt x="3400034" y="1349926"/>
                  <a:pt x="3374802" y="1330646"/>
                  <a:pt x="3347137" y="1315024"/>
                </a:cubicBezTo>
                <a:cubicBezTo>
                  <a:pt x="3291808" y="1283783"/>
                  <a:pt x="3228885" y="1268388"/>
                  <a:pt x="3165192" y="1270454"/>
                </a:cubicBezTo>
                <a:cubicBezTo>
                  <a:pt x="3113142" y="1272152"/>
                  <a:pt x="3061569" y="1281165"/>
                  <a:pt x="3011982" y="1297214"/>
                </a:cubicBezTo>
                <a:cubicBezTo>
                  <a:pt x="2932590" y="1318715"/>
                  <a:pt x="2850649" y="1340954"/>
                  <a:pt x="2771239" y="1310984"/>
                </a:cubicBezTo>
                <a:cubicBezTo>
                  <a:pt x="2710186" y="1281896"/>
                  <a:pt x="2658363" y="1236709"/>
                  <a:pt x="2621371" y="1180311"/>
                </a:cubicBezTo>
                <a:cubicBezTo>
                  <a:pt x="2594290" y="1143327"/>
                  <a:pt x="2561978" y="1110510"/>
                  <a:pt x="2525418" y="1082860"/>
                </a:cubicBezTo>
                <a:cubicBezTo>
                  <a:pt x="2478711" y="1050319"/>
                  <a:pt x="2431252" y="1036138"/>
                  <a:pt x="2382904" y="1033560"/>
                </a:cubicBezTo>
                <a:cubicBezTo>
                  <a:pt x="2302319" y="1029264"/>
                  <a:pt x="2219261" y="1057198"/>
                  <a:pt x="2133067" y="1086077"/>
                </a:cubicBezTo>
                <a:cubicBezTo>
                  <a:pt x="2020273" y="1124336"/>
                  <a:pt x="1903213" y="1163739"/>
                  <a:pt x="1785834" y="1129250"/>
                </a:cubicBezTo>
                <a:cubicBezTo>
                  <a:pt x="1531512" y="1054884"/>
                  <a:pt x="1365608" y="1020028"/>
                  <a:pt x="1193453" y="1268200"/>
                </a:cubicBezTo>
                <a:lnTo>
                  <a:pt x="1115276" y="1414077"/>
                </a:lnTo>
                <a:lnTo>
                  <a:pt x="1065259" y="1414077"/>
                </a:lnTo>
                <a:lnTo>
                  <a:pt x="1158241" y="1240657"/>
                </a:lnTo>
                <a:cubicBezTo>
                  <a:pt x="1358420" y="951882"/>
                  <a:pt x="1564220" y="1012971"/>
                  <a:pt x="1802446" y="1083121"/>
                </a:cubicBezTo>
                <a:cubicBezTo>
                  <a:pt x="1904160" y="1114221"/>
                  <a:pt x="2009144" y="1078797"/>
                  <a:pt x="2120354" y="1041279"/>
                </a:cubicBezTo>
                <a:cubicBezTo>
                  <a:pt x="2210934" y="1010862"/>
                  <a:pt x="2301806" y="980284"/>
                  <a:pt x="2392670" y="985876"/>
                </a:cubicBezTo>
                <a:close/>
                <a:moveTo>
                  <a:pt x="2402355" y="845653"/>
                </a:moveTo>
                <a:cubicBezTo>
                  <a:pt x="2460121" y="849431"/>
                  <a:pt x="2517738" y="867151"/>
                  <a:pt x="2574684" y="907299"/>
                </a:cubicBezTo>
                <a:cubicBezTo>
                  <a:pt x="2616824" y="939309"/>
                  <a:pt x="2653874" y="977454"/>
                  <a:pt x="2684604" y="1020499"/>
                </a:cubicBezTo>
                <a:cubicBezTo>
                  <a:pt x="2718790" y="1073683"/>
                  <a:pt x="2766691" y="1116724"/>
                  <a:pt x="2823296" y="1145108"/>
                </a:cubicBezTo>
                <a:cubicBezTo>
                  <a:pt x="2893628" y="1173296"/>
                  <a:pt x="2969922" y="1152361"/>
                  <a:pt x="3050106" y="1130487"/>
                </a:cubicBezTo>
                <a:cubicBezTo>
                  <a:pt x="3106799" y="1112045"/>
                  <a:pt x="3165758" y="1101537"/>
                  <a:pt x="3225262" y="1099217"/>
                </a:cubicBezTo>
                <a:cubicBezTo>
                  <a:pt x="3304837" y="1096517"/>
                  <a:pt x="3383346" y="1116851"/>
                  <a:pt x="3451349" y="1157852"/>
                </a:cubicBezTo>
                <a:cubicBezTo>
                  <a:pt x="3519314" y="1198811"/>
                  <a:pt x="3573805" y="1258623"/>
                  <a:pt x="3608206" y="1330030"/>
                </a:cubicBezTo>
                <a:lnTo>
                  <a:pt x="3632561" y="1414077"/>
                </a:lnTo>
                <a:lnTo>
                  <a:pt x="3583419" y="1414077"/>
                </a:lnTo>
                <a:lnTo>
                  <a:pt x="3564558" y="1347531"/>
                </a:lnTo>
                <a:lnTo>
                  <a:pt x="3558125" y="1334344"/>
                </a:lnTo>
                <a:cubicBezTo>
                  <a:pt x="3525523" y="1274975"/>
                  <a:pt x="3477020" y="1225822"/>
                  <a:pt x="3418017" y="1192353"/>
                </a:cubicBezTo>
                <a:cubicBezTo>
                  <a:pt x="3358975" y="1158846"/>
                  <a:pt x="3291762" y="1142361"/>
                  <a:pt x="3223778" y="1144662"/>
                </a:cubicBezTo>
                <a:cubicBezTo>
                  <a:pt x="3168595" y="1147731"/>
                  <a:pt x="3114039" y="1158209"/>
                  <a:pt x="3061609" y="1175824"/>
                </a:cubicBezTo>
                <a:cubicBezTo>
                  <a:pt x="2977533" y="1198635"/>
                  <a:pt x="2890532" y="1222387"/>
                  <a:pt x="2806668" y="1190242"/>
                </a:cubicBezTo>
                <a:cubicBezTo>
                  <a:pt x="2741905" y="1159273"/>
                  <a:pt x="2687050" y="1111011"/>
                  <a:pt x="2648183" y="1050814"/>
                </a:cubicBezTo>
                <a:cubicBezTo>
                  <a:pt x="2619986" y="1010934"/>
                  <a:pt x="2586318" y="975297"/>
                  <a:pt x="2548070" y="944837"/>
                </a:cubicBezTo>
                <a:cubicBezTo>
                  <a:pt x="2498192" y="909886"/>
                  <a:pt x="2447515" y="894590"/>
                  <a:pt x="2395898" y="891723"/>
                </a:cubicBezTo>
                <a:cubicBezTo>
                  <a:pt x="2309868" y="886944"/>
                  <a:pt x="2221233" y="916687"/>
                  <a:pt x="2129342" y="947488"/>
                </a:cubicBezTo>
                <a:cubicBezTo>
                  <a:pt x="2009140" y="987418"/>
                  <a:pt x="1884909" y="1027952"/>
                  <a:pt x="1761120" y="992236"/>
                </a:cubicBezTo>
                <a:cubicBezTo>
                  <a:pt x="1488832" y="910780"/>
                  <a:pt x="1312883" y="874139"/>
                  <a:pt x="1129070" y="1139030"/>
                </a:cubicBezTo>
                <a:cubicBezTo>
                  <a:pt x="1078818" y="1216458"/>
                  <a:pt x="1035189" y="1297946"/>
                  <a:pt x="998627" y="1382603"/>
                </a:cubicBezTo>
                <a:lnTo>
                  <a:pt x="983111" y="1414077"/>
                </a:lnTo>
                <a:lnTo>
                  <a:pt x="930113" y="1414077"/>
                </a:lnTo>
                <a:lnTo>
                  <a:pt x="956009" y="1361629"/>
                </a:lnTo>
                <a:cubicBezTo>
                  <a:pt x="993763" y="1274972"/>
                  <a:pt x="1038975" y="1191730"/>
                  <a:pt x="1091110" y="1112805"/>
                </a:cubicBezTo>
                <a:cubicBezTo>
                  <a:pt x="1303149" y="806727"/>
                  <a:pt x="1521688" y="872146"/>
                  <a:pt x="1774642" y="947671"/>
                </a:cubicBezTo>
                <a:cubicBezTo>
                  <a:pt x="1884466" y="980548"/>
                  <a:pt x="1996269" y="943241"/>
                  <a:pt x="2114676" y="903634"/>
                </a:cubicBezTo>
                <a:cubicBezTo>
                  <a:pt x="2209380" y="871782"/>
                  <a:pt x="2306075" y="839355"/>
                  <a:pt x="2402355" y="845653"/>
                </a:cubicBezTo>
                <a:close/>
                <a:moveTo>
                  <a:pt x="2413093" y="703816"/>
                </a:moveTo>
                <a:cubicBezTo>
                  <a:pt x="2474045" y="707825"/>
                  <a:pt x="2534896" y="726692"/>
                  <a:pt x="2595093" y="769407"/>
                </a:cubicBezTo>
                <a:cubicBezTo>
                  <a:pt x="2639913" y="804053"/>
                  <a:pt x="2679324" y="845063"/>
                  <a:pt x="2712115" y="891184"/>
                </a:cubicBezTo>
                <a:cubicBezTo>
                  <a:pt x="2748205" y="948060"/>
                  <a:pt x="2799135" y="994181"/>
                  <a:pt x="2859425" y="1024548"/>
                </a:cubicBezTo>
                <a:cubicBezTo>
                  <a:pt x="2933977" y="1053503"/>
                  <a:pt x="3014580" y="1031464"/>
                  <a:pt x="3099822" y="1008076"/>
                </a:cubicBezTo>
                <a:cubicBezTo>
                  <a:pt x="3159885" y="988731"/>
                  <a:pt x="3222280" y="977644"/>
                  <a:pt x="3285290" y="975144"/>
                </a:cubicBezTo>
                <a:cubicBezTo>
                  <a:pt x="3468260" y="976655"/>
                  <a:pt x="3627434" y="1072959"/>
                  <a:pt x="3689449" y="1220659"/>
                </a:cubicBezTo>
                <a:cubicBezTo>
                  <a:pt x="3706245" y="1263789"/>
                  <a:pt x="3719012" y="1308457"/>
                  <a:pt x="3727522" y="1354023"/>
                </a:cubicBezTo>
                <a:lnTo>
                  <a:pt x="3743239" y="1414077"/>
                </a:lnTo>
                <a:lnTo>
                  <a:pt x="3697719" y="1414077"/>
                </a:lnTo>
                <a:lnTo>
                  <a:pt x="3684531" y="1363971"/>
                </a:lnTo>
                <a:cubicBezTo>
                  <a:pt x="3676342" y="1320740"/>
                  <a:pt x="3664200" y="1278351"/>
                  <a:pt x="3648312" y="1237381"/>
                </a:cubicBezTo>
                <a:lnTo>
                  <a:pt x="3641093" y="1222616"/>
                </a:lnTo>
                <a:cubicBezTo>
                  <a:pt x="3606621" y="1159365"/>
                  <a:pt x="3555221" y="1107006"/>
                  <a:pt x="3492549" y="1071307"/>
                </a:cubicBezTo>
                <a:cubicBezTo>
                  <a:pt x="3429876" y="1035607"/>
                  <a:pt x="3358419" y="1017989"/>
                  <a:pt x="3286153" y="1020435"/>
                </a:cubicBezTo>
                <a:cubicBezTo>
                  <a:pt x="3227452" y="1023152"/>
                  <a:pt x="3169307" y="1033577"/>
                  <a:pt x="3113308" y="1051510"/>
                </a:cubicBezTo>
                <a:cubicBezTo>
                  <a:pt x="3023776" y="1075047"/>
                  <a:pt x="2932484" y="1100901"/>
                  <a:pt x="2843793" y="1066781"/>
                </a:cubicBezTo>
                <a:cubicBezTo>
                  <a:pt x="2775237" y="1034010"/>
                  <a:pt x="2716987" y="983176"/>
                  <a:pt x="2675281" y="919716"/>
                </a:cubicBezTo>
                <a:cubicBezTo>
                  <a:pt x="2645047" y="877205"/>
                  <a:pt x="2608874" y="839154"/>
                  <a:pt x="2567924" y="806778"/>
                </a:cubicBezTo>
                <a:cubicBezTo>
                  <a:pt x="2515152" y="769618"/>
                  <a:pt x="2461381" y="753236"/>
                  <a:pt x="2406554" y="750000"/>
                </a:cubicBezTo>
                <a:cubicBezTo>
                  <a:pt x="2315176" y="744605"/>
                  <a:pt x="2220865" y="775727"/>
                  <a:pt x="2123360" y="808034"/>
                </a:cubicBezTo>
                <a:cubicBezTo>
                  <a:pt x="1995790" y="849674"/>
                  <a:pt x="1864520" y="893624"/>
                  <a:pt x="1733220" y="854389"/>
                </a:cubicBezTo>
                <a:cubicBezTo>
                  <a:pt x="1443910" y="766803"/>
                  <a:pt x="1257113" y="727752"/>
                  <a:pt x="1062252" y="1008620"/>
                </a:cubicBezTo>
                <a:cubicBezTo>
                  <a:pt x="1009120" y="1091147"/>
                  <a:pt x="963125" y="1178019"/>
                  <a:pt x="924668" y="1268228"/>
                </a:cubicBezTo>
                <a:lnTo>
                  <a:pt x="852790" y="1414077"/>
                </a:lnTo>
                <a:lnTo>
                  <a:pt x="801523" y="1414077"/>
                </a:lnTo>
                <a:lnTo>
                  <a:pt x="881409" y="1250903"/>
                </a:lnTo>
                <a:cubicBezTo>
                  <a:pt x="921363" y="1158867"/>
                  <a:pt x="968964" y="1070297"/>
                  <a:pt x="1023685" y="986088"/>
                </a:cubicBezTo>
                <a:cubicBezTo>
                  <a:pt x="1247963" y="662501"/>
                  <a:pt x="1478868" y="732453"/>
                  <a:pt x="1746477" y="813270"/>
                </a:cubicBezTo>
                <a:cubicBezTo>
                  <a:pt x="1865612" y="847390"/>
                  <a:pt x="1985224" y="807248"/>
                  <a:pt x="2110068" y="765970"/>
                </a:cubicBezTo>
                <a:cubicBezTo>
                  <a:pt x="2209642" y="731726"/>
                  <a:pt x="2311507" y="697136"/>
                  <a:pt x="2413093" y="703816"/>
                </a:cubicBezTo>
                <a:close/>
                <a:moveTo>
                  <a:pt x="2425155" y="563341"/>
                </a:moveTo>
                <a:cubicBezTo>
                  <a:pt x="2489494" y="567770"/>
                  <a:pt x="2553620" y="587735"/>
                  <a:pt x="2616916" y="632722"/>
                </a:cubicBezTo>
                <a:cubicBezTo>
                  <a:pt x="2664092" y="669617"/>
                  <a:pt x="2705588" y="713212"/>
                  <a:pt x="2740054" y="762081"/>
                </a:cubicBezTo>
                <a:cubicBezTo>
                  <a:pt x="2778204" y="822576"/>
                  <a:pt x="2832194" y="871516"/>
                  <a:pt x="2896222" y="903656"/>
                </a:cubicBezTo>
                <a:cubicBezTo>
                  <a:pt x="2975016" y="934371"/>
                  <a:pt x="3060478" y="911397"/>
                  <a:pt x="3151369" y="886708"/>
                </a:cubicBezTo>
                <a:cubicBezTo>
                  <a:pt x="3214445" y="866336"/>
                  <a:pt x="3280000" y="854702"/>
                  <a:pt x="3346183" y="852111"/>
                </a:cubicBezTo>
                <a:cubicBezTo>
                  <a:pt x="3539041" y="854078"/>
                  <a:pt x="3707062" y="955649"/>
                  <a:pt x="3771679" y="1111661"/>
                </a:cubicBezTo>
                <a:cubicBezTo>
                  <a:pt x="3789524" y="1157285"/>
                  <a:pt x="3802903" y="1204551"/>
                  <a:pt x="3811622" y="1252796"/>
                </a:cubicBezTo>
                <a:cubicBezTo>
                  <a:pt x="3818976" y="1290761"/>
                  <a:pt x="3828753" y="1328268"/>
                  <a:pt x="3840800" y="1364994"/>
                </a:cubicBezTo>
                <a:lnTo>
                  <a:pt x="3864279" y="1414077"/>
                </a:lnTo>
                <a:lnTo>
                  <a:pt x="3811870" y="1414077"/>
                </a:lnTo>
                <a:lnTo>
                  <a:pt x="3795247" y="1379581"/>
                </a:lnTo>
                <a:cubicBezTo>
                  <a:pt x="3782487" y="1341050"/>
                  <a:pt x="3772195" y="1301783"/>
                  <a:pt x="3764370" y="1261937"/>
                </a:cubicBezTo>
                <a:cubicBezTo>
                  <a:pt x="3756311" y="1216403"/>
                  <a:pt x="3743738" y="1171783"/>
                  <a:pt x="3726844" y="1128745"/>
                </a:cubicBezTo>
                <a:lnTo>
                  <a:pt x="3718884" y="1112439"/>
                </a:lnTo>
                <a:cubicBezTo>
                  <a:pt x="3682439" y="1045482"/>
                  <a:pt x="3628068" y="989988"/>
                  <a:pt x="3561775" y="952090"/>
                </a:cubicBezTo>
                <a:cubicBezTo>
                  <a:pt x="3495480" y="914191"/>
                  <a:pt x="3419858" y="895364"/>
                  <a:pt x="3343348" y="897763"/>
                </a:cubicBezTo>
                <a:cubicBezTo>
                  <a:pt x="3281272" y="900377"/>
                  <a:pt x="3219849" y="911463"/>
                  <a:pt x="3160745" y="930665"/>
                </a:cubicBezTo>
                <a:cubicBezTo>
                  <a:pt x="3068132" y="955764"/>
                  <a:pt x="2971210" y="981968"/>
                  <a:pt x="2878065" y="945672"/>
                </a:cubicBezTo>
                <a:cubicBezTo>
                  <a:pt x="2806519" y="911029"/>
                  <a:pt x="2745920" y="857473"/>
                  <a:pt x="2702847" y="790816"/>
                </a:cubicBezTo>
                <a:cubicBezTo>
                  <a:pt x="2671088" y="745568"/>
                  <a:pt x="2632914" y="705084"/>
                  <a:pt x="2589554" y="670669"/>
                </a:cubicBezTo>
                <a:cubicBezTo>
                  <a:pt x="2533171" y="630211"/>
                  <a:pt x="2476266" y="612336"/>
                  <a:pt x="2418398" y="608732"/>
                </a:cubicBezTo>
                <a:cubicBezTo>
                  <a:pt x="2321952" y="602724"/>
                  <a:pt x="2222830" y="636358"/>
                  <a:pt x="2118985" y="671156"/>
                </a:cubicBezTo>
                <a:cubicBezTo>
                  <a:pt x="1984613" y="715675"/>
                  <a:pt x="1846151" y="761711"/>
                  <a:pt x="1707696" y="719705"/>
                </a:cubicBezTo>
                <a:cubicBezTo>
                  <a:pt x="1401764" y="626776"/>
                  <a:pt x="1203720" y="584525"/>
                  <a:pt x="997236" y="882157"/>
                </a:cubicBezTo>
                <a:cubicBezTo>
                  <a:pt x="941145" y="968771"/>
                  <a:pt x="892369" y="1059868"/>
                  <a:pt x="851359" y="1154475"/>
                </a:cubicBezTo>
                <a:cubicBezTo>
                  <a:pt x="824105" y="1213470"/>
                  <a:pt x="795885" y="1274403"/>
                  <a:pt x="763994" y="1332798"/>
                </a:cubicBezTo>
                <a:lnTo>
                  <a:pt x="711503" y="1414077"/>
                </a:lnTo>
                <a:lnTo>
                  <a:pt x="656651" y="1414077"/>
                </a:lnTo>
                <a:lnTo>
                  <a:pt x="723867" y="1310054"/>
                </a:lnTo>
                <a:cubicBezTo>
                  <a:pt x="754768" y="1253621"/>
                  <a:pt x="782812" y="1193244"/>
                  <a:pt x="809865" y="1134832"/>
                </a:cubicBezTo>
                <a:cubicBezTo>
                  <a:pt x="851757" y="1037668"/>
                  <a:pt x="901810" y="944177"/>
                  <a:pt x="959512" y="855392"/>
                </a:cubicBezTo>
                <a:cubicBezTo>
                  <a:pt x="1195789" y="514836"/>
                  <a:pt x="1438267" y="589694"/>
                  <a:pt x="1721776" y="675307"/>
                </a:cubicBezTo>
                <a:cubicBezTo>
                  <a:pt x="1845894" y="712728"/>
                  <a:pt x="1971528" y="671080"/>
                  <a:pt x="2104555" y="626764"/>
                </a:cubicBezTo>
                <a:cubicBezTo>
                  <a:pt x="2210106" y="591738"/>
                  <a:pt x="2317925" y="555961"/>
                  <a:pt x="2425155" y="563341"/>
                </a:cubicBezTo>
                <a:close/>
                <a:moveTo>
                  <a:pt x="2435511" y="423142"/>
                </a:moveTo>
                <a:cubicBezTo>
                  <a:pt x="2503025" y="427725"/>
                  <a:pt x="2570296" y="448645"/>
                  <a:pt x="2636776" y="496057"/>
                </a:cubicBezTo>
                <a:cubicBezTo>
                  <a:pt x="2686254" y="534550"/>
                  <a:pt x="2729780" y="580007"/>
                  <a:pt x="2766036" y="631044"/>
                </a:cubicBezTo>
                <a:cubicBezTo>
                  <a:pt x="2815036" y="693719"/>
                  <a:pt x="2862067" y="754397"/>
                  <a:pt x="2930822" y="781376"/>
                </a:cubicBezTo>
                <a:cubicBezTo>
                  <a:pt x="3015056" y="815267"/>
                  <a:pt x="3105729" y="792108"/>
                  <a:pt x="3199525" y="767428"/>
                </a:cubicBezTo>
                <a:cubicBezTo>
                  <a:pt x="3266151" y="746057"/>
                  <a:pt x="3335379" y="733930"/>
                  <a:pt x="3405239" y="731385"/>
                </a:cubicBezTo>
                <a:cubicBezTo>
                  <a:pt x="3607769" y="733394"/>
                  <a:pt x="3783160" y="840098"/>
                  <a:pt x="3851932" y="1004640"/>
                </a:cubicBezTo>
                <a:cubicBezTo>
                  <a:pt x="3870548" y="1051778"/>
                  <a:pt x="3884779" y="1100482"/>
                  <a:pt x="3894530" y="1150223"/>
                </a:cubicBezTo>
                <a:cubicBezTo>
                  <a:pt x="3902126" y="1190447"/>
                  <a:pt x="3912307" y="1230133"/>
                  <a:pt x="3925007" y="1269030"/>
                </a:cubicBezTo>
                <a:cubicBezTo>
                  <a:pt x="3939347" y="1309639"/>
                  <a:pt x="3957432" y="1346598"/>
                  <a:pt x="3978772" y="1380359"/>
                </a:cubicBezTo>
                <a:lnTo>
                  <a:pt x="4005592" y="1414077"/>
                </a:lnTo>
                <a:lnTo>
                  <a:pt x="3946905" y="1414077"/>
                </a:lnTo>
                <a:lnTo>
                  <a:pt x="3939286" y="1404302"/>
                </a:lnTo>
                <a:cubicBezTo>
                  <a:pt x="3916883" y="1368187"/>
                  <a:pt x="3897802" y="1328583"/>
                  <a:pt x="3882553" y="1284996"/>
                </a:cubicBezTo>
                <a:cubicBezTo>
                  <a:pt x="3868875" y="1244237"/>
                  <a:pt x="3858059" y="1202596"/>
                  <a:pt x="3850195" y="1160375"/>
                </a:cubicBezTo>
                <a:cubicBezTo>
                  <a:pt x="3841407" y="1112430"/>
                  <a:pt x="3828285" y="1065382"/>
                  <a:pt x="3811017" y="1019827"/>
                </a:cubicBezTo>
                <a:lnTo>
                  <a:pt x="3802092" y="1001568"/>
                </a:lnTo>
                <a:cubicBezTo>
                  <a:pt x="3763687" y="930351"/>
                  <a:pt x="3706128" y="871231"/>
                  <a:pt x="3635873" y="830836"/>
                </a:cubicBezTo>
                <a:cubicBezTo>
                  <a:pt x="3565620" y="790441"/>
                  <a:pt x="3485409" y="770342"/>
                  <a:pt x="3404177" y="772768"/>
                </a:cubicBezTo>
                <a:cubicBezTo>
                  <a:pt x="3338814" y="775661"/>
                  <a:pt x="3274065" y="787220"/>
                  <a:pt x="3211715" y="807205"/>
                </a:cubicBezTo>
                <a:cubicBezTo>
                  <a:pt x="3112050" y="834722"/>
                  <a:pt x="3011237" y="861864"/>
                  <a:pt x="2913296" y="823642"/>
                </a:cubicBezTo>
                <a:cubicBezTo>
                  <a:pt x="2832335" y="791508"/>
                  <a:pt x="2779540" y="724001"/>
                  <a:pt x="2728673" y="658453"/>
                </a:cubicBezTo>
                <a:cubicBezTo>
                  <a:pt x="2695243" y="610533"/>
                  <a:pt x="2655063" y="567619"/>
                  <a:pt x="2609439" y="531100"/>
                </a:cubicBezTo>
                <a:cubicBezTo>
                  <a:pt x="2550169" y="488809"/>
                  <a:pt x="2489957" y="470050"/>
                  <a:pt x="2428653" y="466166"/>
                </a:cubicBezTo>
                <a:cubicBezTo>
                  <a:pt x="2326479" y="459693"/>
                  <a:pt x="2221269" y="494543"/>
                  <a:pt x="2112323" y="530642"/>
                </a:cubicBezTo>
                <a:cubicBezTo>
                  <a:pt x="1971312" y="577416"/>
                  <a:pt x="1825617" y="625501"/>
                  <a:pt x="1680218" y="581141"/>
                </a:cubicBezTo>
                <a:cubicBezTo>
                  <a:pt x="1356890" y="482289"/>
                  <a:pt x="1147860" y="437291"/>
                  <a:pt x="930467" y="751231"/>
                </a:cubicBezTo>
                <a:cubicBezTo>
                  <a:pt x="871167" y="842327"/>
                  <a:pt x="819880" y="938326"/>
                  <a:pt x="777260" y="1038212"/>
                </a:cubicBezTo>
                <a:cubicBezTo>
                  <a:pt x="748217" y="1100481"/>
                  <a:pt x="719368" y="1166062"/>
                  <a:pt x="685874" y="1227164"/>
                </a:cubicBezTo>
                <a:cubicBezTo>
                  <a:pt x="660444" y="1273559"/>
                  <a:pt x="632837" y="1318341"/>
                  <a:pt x="603347" y="1361694"/>
                </a:cubicBezTo>
                <a:lnTo>
                  <a:pt x="564327" y="1414077"/>
                </a:lnTo>
                <a:lnTo>
                  <a:pt x="506996" y="1414077"/>
                </a:lnTo>
                <a:lnTo>
                  <a:pt x="563927" y="1337915"/>
                </a:lnTo>
                <a:cubicBezTo>
                  <a:pt x="592878" y="1295477"/>
                  <a:pt x="619933" y="1251678"/>
                  <a:pt x="644796" y="1206343"/>
                </a:cubicBezTo>
                <a:cubicBezTo>
                  <a:pt x="677279" y="1146214"/>
                  <a:pt x="707108" y="1083580"/>
                  <a:pt x="735357" y="1021683"/>
                </a:cubicBezTo>
                <a:cubicBezTo>
                  <a:pt x="779083" y="919336"/>
                  <a:pt x="831593" y="820919"/>
                  <a:pt x="892340" y="727577"/>
                </a:cubicBezTo>
                <a:cubicBezTo>
                  <a:pt x="1140434" y="369683"/>
                  <a:pt x="1397035" y="448709"/>
                  <a:pt x="1694267" y="539650"/>
                </a:cubicBezTo>
                <a:cubicBezTo>
                  <a:pt x="1825368" y="579465"/>
                  <a:pt x="1957780" y="535895"/>
                  <a:pt x="2098415" y="489328"/>
                </a:cubicBezTo>
                <a:cubicBezTo>
                  <a:pt x="2209780" y="453238"/>
                  <a:pt x="2322986" y="415502"/>
                  <a:pt x="2435511" y="423142"/>
                </a:cubicBezTo>
                <a:close/>
                <a:moveTo>
                  <a:pt x="2446406" y="282046"/>
                </a:moveTo>
                <a:cubicBezTo>
                  <a:pt x="2517321" y="287124"/>
                  <a:pt x="2587989" y="309385"/>
                  <a:pt x="2657718" y="359362"/>
                </a:cubicBezTo>
                <a:cubicBezTo>
                  <a:pt x="2709553" y="400415"/>
                  <a:pt x="2755160" y="448773"/>
                  <a:pt x="2793073" y="502884"/>
                </a:cubicBezTo>
                <a:cubicBezTo>
                  <a:pt x="2845299" y="569229"/>
                  <a:pt x="2894276" y="632858"/>
                  <a:pt x="2967308" y="661640"/>
                </a:cubicBezTo>
                <a:cubicBezTo>
                  <a:pt x="3055175" y="696085"/>
                  <a:pt x="3150373" y="670291"/>
                  <a:pt x="3251186" y="643151"/>
                </a:cubicBezTo>
                <a:cubicBezTo>
                  <a:pt x="3320757" y="620583"/>
                  <a:pt x="3393159" y="607897"/>
                  <a:pt x="3466207" y="605399"/>
                </a:cubicBezTo>
                <a:cubicBezTo>
                  <a:pt x="3678844" y="608280"/>
                  <a:pt x="3862703" y="720462"/>
                  <a:pt x="3934277" y="892732"/>
                </a:cubicBezTo>
                <a:cubicBezTo>
                  <a:pt x="3953669" y="943481"/>
                  <a:pt x="3968257" y="995886"/>
                  <a:pt x="3977925" y="1049363"/>
                </a:cubicBezTo>
                <a:cubicBezTo>
                  <a:pt x="3985856" y="1091752"/>
                  <a:pt x="3996617" y="1133603"/>
                  <a:pt x="4010081" y="1174567"/>
                </a:cubicBezTo>
                <a:cubicBezTo>
                  <a:pt x="4040114" y="1260292"/>
                  <a:pt x="4085940" y="1330603"/>
                  <a:pt x="4143421" y="1389306"/>
                </a:cubicBezTo>
                <a:lnTo>
                  <a:pt x="4172730" y="1414077"/>
                </a:lnTo>
                <a:lnTo>
                  <a:pt x="4102874" y="1414077"/>
                </a:lnTo>
                <a:lnTo>
                  <a:pt x="4025812" y="1315583"/>
                </a:lnTo>
                <a:cubicBezTo>
                  <a:pt x="4002146" y="1277693"/>
                  <a:pt x="3981920" y="1236165"/>
                  <a:pt x="3965647" y="1190488"/>
                </a:cubicBezTo>
                <a:cubicBezTo>
                  <a:pt x="3951566" y="1147552"/>
                  <a:pt x="3940341" y="1103736"/>
                  <a:pt x="3932030" y="1059300"/>
                </a:cubicBezTo>
                <a:cubicBezTo>
                  <a:pt x="3923039" y="1008674"/>
                  <a:pt x="3909306" y="959023"/>
                  <a:pt x="3891022" y="911023"/>
                </a:cubicBezTo>
                <a:lnTo>
                  <a:pt x="3881311" y="891186"/>
                </a:lnTo>
                <a:cubicBezTo>
                  <a:pt x="3840850" y="816888"/>
                  <a:pt x="3780530" y="755209"/>
                  <a:pt x="3707021" y="712963"/>
                </a:cubicBezTo>
                <a:cubicBezTo>
                  <a:pt x="3633508" y="670721"/>
                  <a:pt x="3549683" y="649583"/>
                  <a:pt x="3464733" y="651845"/>
                </a:cubicBezTo>
                <a:cubicBezTo>
                  <a:pt x="3395889" y="654970"/>
                  <a:pt x="3327785" y="667263"/>
                  <a:pt x="3262140" y="688313"/>
                </a:cubicBezTo>
                <a:cubicBezTo>
                  <a:pt x="3160313" y="717362"/>
                  <a:pt x="3052492" y="745013"/>
                  <a:pt x="2949745" y="703863"/>
                </a:cubicBezTo>
                <a:cubicBezTo>
                  <a:pt x="2864365" y="669596"/>
                  <a:pt x="2810058" y="599964"/>
                  <a:pt x="2756500" y="529922"/>
                </a:cubicBezTo>
                <a:cubicBezTo>
                  <a:pt x="2720564" y="479901"/>
                  <a:pt x="2677615" y="435290"/>
                  <a:pt x="2628970" y="397472"/>
                </a:cubicBezTo>
                <a:cubicBezTo>
                  <a:pt x="2566532" y="352770"/>
                  <a:pt x="2503158" y="332873"/>
                  <a:pt x="2438667" y="328638"/>
                </a:cubicBezTo>
                <a:cubicBezTo>
                  <a:pt x="2331183" y="321581"/>
                  <a:pt x="2220597" y="358030"/>
                  <a:pt x="2106056" y="395663"/>
                </a:cubicBezTo>
                <a:cubicBezTo>
                  <a:pt x="1957459" y="443732"/>
                  <a:pt x="1804766" y="495271"/>
                  <a:pt x="1652387" y="448518"/>
                </a:cubicBezTo>
                <a:cubicBezTo>
                  <a:pt x="1312455" y="343368"/>
                  <a:pt x="1092575" y="295959"/>
                  <a:pt x="863380" y="626290"/>
                </a:cubicBezTo>
                <a:cubicBezTo>
                  <a:pt x="801519" y="721168"/>
                  <a:pt x="748001" y="821176"/>
                  <a:pt x="703424" y="925197"/>
                </a:cubicBezTo>
                <a:cubicBezTo>
                  <a:pt x="672632" y="990779"/>
                  <a:pt x="641237" y="1057095"/>
                  <a:pt x="606312" y="1122215"/>
                </a:cubicBezTo>
                <a:cubicBezTo>
                  <a:pt x="552926" y="1219725"/>
                  <a:pt x="490338" y="1310397"/>
                  <a:pt x="421040" y="1395794"/>
                </a:cubicBezTo>
                <a:lnTo>
                  <a:pt x="405061" y="1414077"/>
                </a:lnTo>
                <a:lnTo>
                  <a:pt x="346637" y="1414077"/>
                </a:lnTo>
                <a:lnTo>
                  <a:pt x="385336" y="1369804"/>
                </a:lnTo>
                <a:cubicBezTo>
                  <a:pt x="453483" y="1285827"/>
                  <a:pt x="514897" y="1196832"/>
                  <a:pt x="567139" y="1101432"/>
                </a:cubicBezTo>
                <a:cubicBezTo>
                  <a:pt x="601664" y="1038408"/>
                  <a:pt x="631713" y="970351"/>
                  <a:pt x="662295" y="907304"/>
                </a:cubicBezTo>
                <a:cubicBezTo>
                  <a:pt x="707907" y="800034"/>
                  <a:pt x="762852" y="696944"/>
                  <a:pt x="826450" y="599154"/>
                </a:cubicBezTo>
                <a:cubicBezTo>
                  <a:pt x="1086406" y="223958"/>
                  <a:pt x="1355745" y="307313"/>
                  <a:pt x="1667629" y="403548"/>
                </a:cubicBezTo>
                <a:cubicBezTo>
                  <a:pt x="1805711" y="445756"/>
                  <a:pt x="1945140" y="399724"/>
                  <a:pt x="2092970" y="351067"/>
                </a:cubicBezTo>
                <a:cubicBezTo>
                  <a:pt x="2209338" y="312846"/>
                  <a:pt x="2328216" y="273581"/>
                  <a:pt x="2446406" y="282046"/>
                </a:cubicBezTo>
                <a:close/>
                <a:moveTo>
                  <a:pt x="2460016" y="138813"/>
                </a:moveTo>
                <a:cubicBezTo>
                  <a:pt x="2534221" y="144228"/>
                  <a:pt x="2608136" y="167661"/>
                  <a:pt x="2681048" y="220065"/>
                </a:cubicBezTo>
                <a:cubicBezTo>
                  <a:pt x="2735193" y="263254"/>
                  <a:pt x="2782762" y="314005"/>
                  <a:pt x="2822344" y="370792"/>
                </a:cubicBezTo>
                <a:cubicBezTo>
                  <a:pt x="2876666" y="441420"/>
                  <a:pt x="2927887" y="507716"/>
                  <a:pt x="3004783" y="538465"/>
                </a:cubicBezTo>
                <a:cubicBezTo>
                  <a:pt x="3097101" y="575089"/>
                  <a:pt x="3196946" y="547945"/>
                  <a:pt x="3302858" y="519327"/>
                </a:cubicBezTo>
                <a:cubicBezTo>
                  <a:pt x="3375125" y="496505"/>
                  <a:pt x="3450148" y="483633"/>
                  <a:pt x="3525814" y="481034"/>
                </a:cubicBezTo>
                <a:cubicBezTo>
                  <a:pt x="3748543" y="483788"/>
                  <a:pt x="3940499" y="601646"/>
                  <a:pt x="4015300" y="782484"/>
                </a:cubicBezTo>
                <a:cubicBezTo>
                  <a:pt x="4035708" y="835677"/>
                  <a:pt x="4050947" y="890726"/>
                  <a:pt x="4060778" y="946844"/>
                </a:cubicBezTo>
                <a:cubicBezTo>
                  <a:pt x="4069368" y="991401"/>
                  <a:pt x="4080545" y="1035418"/>
                  <a:pt x="4094237" y="1078652"/>
                </a:cubicBezTo>
                <a:cubicBezTo>
                  <a:pt x="4141674" y="1214358"/>
                  <a:pt x="4226308" y="1313359"/>
                  <a:pt x="4333475" y="1389262"/>
                </a:cubicBezTo>
                <a:lnTo>
                  <a:pt x="4374699" y="1414077"/>
                </a:lnTo>
                <a:lnTo>
                  <a:pt x="4292162" y="1414077"/>
                </a:lnTo>
                <a:lnTo>
                  <a:pt x="4200486" y="1335004"/>
                </a:lnTo>
                <a:cubicBezTo>
                  <a:pt x="4137729" y="1269611"/>
                  <a:pt x="4087391" y="1191050"/>
                  <a:pt x="4053889" y="1095006"/>
                </a:cubicBezTo>
                <a:cubicBezTo>
                  <a:pt x="4039308" y="1050059"/>
                  <a:pt x="4027542" y="1004197"/>
                  <a:pt x="4018732" y="957752"/>
                </a:cubicBezTo>
                <a:cubicBezTo>
                  <a:pt x="4009505" y="904474"/>
                  <a:pt x="3995156" y="852229"/>
                  <a:pt x="3975893" y="801745"/>
                </a:cubicBezTo>
                <a:lnTo>
                  <a:pt x="3965436" y="780369"/>
                </a:lnTo>
                <a:cubicBezTo>
                  <a:pt x="3891490" y="628962"/>
                  <a:pt x="3722019" y="530416"/>
                  <a:pt x="3527990" y="529029"/>
                </a:cubicBezTo>
                <a:cubicBezTo>
                  <a:pt x="3455765" y="531824"/>
                  <a:pt x="3384214" y="544472"/>
                  <a:pt x="3315321" y="566620"/>
                </a:cubicBezTo>
                <a:cubicBezTo>
                  <a:pt x="3204199" y="595418"/>
                  <a:pt x="3093046" y="627124"/>
                  <a:pt x="2985253" y="583588"/>
                </a:cubicBezTo>
                <a:cubicBezTo>
                  <a:pt x="2896581" y="548516"/>
                  <a:pt x="2839057" y="473265"/>
                  <a:pt x="2783392" y="400893"/>
                </a:cubicBezTo>
                <a:cubicBezTo>
                  <a:pt x="2746562" y="347684"/>
                  <a:pt x="2702276" y="300003"/>
                  <a:pt x="2651866" y="259293"/>
                </a:cubicBezTo>
                <a:cubicBezTo>
                  <a:pt x="2586554" y="212042"/>
                  <a:pt x="2520100" y="190978"/>
                  <a:pt x="2452397" y="186439"/>
                </a:cubicBezTo>
                <a:cubicBezTo>
                  <a:pt x="2339556" y="178877"/>
                  <a:pt x="2223250" y="217223"/>
                  <a:pt x="2102989" y="256752"/>
                </a:cubicBezTo>
                <a:cubicBezTo>
                  <a:pt x="1947552" y="307660"/>
                  <a:pt x="1787274" y="360495"/>
                  <a:pt x="1627773" y="311016"/>
                </a:cubicBezTo>
                <a:cubicBezTo>
                  <a:pt x="1271005" y="200105"/>
                  <a:pt x="1040096" y="149911"/>
                  <a:pt x="799854" y="496220"/>
                </a:cubicBezTo>
                <a:cubicBezTo>
                  <a:pt x="734168" y="596793"/>
                  <a:pt x="677298" y="702820"/>
                  <a:pt x="629810" y="813059"/>
                </a:cubicBezTo>
                <a:cubicBezTo>
                  <a:pt x="597983" y="881501"/>
                  <a:pt x="565756" y="953050"/>
                  <a:pt x="528495" y="1019324"/>
                </a:cubicBezTo>
                <a:cubicBezTo>
                  <a:pt x="472445" y="1121511"/>
                  <a:pt x="406781" y="1216518"/>
                  <a:pt x="334096" y="1305986"/>
                </a:cubicBezTo>
                <a:lnTo>
                  <a:pt x="239521" y="1414077"/>
                </a:lnTo>
                <a:lnTo>
                  <a:pt x="179811" y="1414077"/>
                </a:lnTo>
                <a:lnTo>
                  <a:pt x="188073" y="1405792"/>
                </a:lnTo>
                <a:cubicBezTo>
                  <a:pt x="305074" y="1281268"/>
                  <a:pt x="409106" y="1146628"/>
                  <a:pt x="491344" y="996598"/>
                </a:cubicBezTo>
                <a:cubicBezTo>
                  <a:pt x="527391" y="930947"/>
                  <a:pt x="559789" y="860710"/>
                  <a:pt x="591041" y="793054"/>
                </a:cubicBezTo>
                <a:cubicBezTo>
                  <a:pt x="638791" y="680230"/>
                  <a:pt x="696235" y="571707"/>
                  <a:pt x="762705" y="468670"/>
                </a:cubicBezTo>
                <a:cubicBezTo>
                  <a:pt x="1034904" y="75961"/>
                  <a:pt x="1316644" y="163893"/>
                  <a:pt x="1643220" y="265458"/>
                </a:cubicBezTo>
                <a:cubicBezTo>
                  <a:pt x="1788793" y="310194"/>
                  <a:pt x="1934863" y="261906"/>
                  <a:pt x="2089886" y="211164"/>
                </a:cubicBezTo>
                <a:cubicBezTo>
                  <a:pt x="2211863" y="170812"/>
                  <a:pt x="2336341" y="129789"/>
                  <a:pt x="2460016" y="138813"/>
                </a:cubicBezTo>
                <a:close/>
                <a:moveTo>
                  <a:pt x="2470868" y="1351"/>
                </a:moveTo>
                <a:cubicBezTo>
                  <a:pt x="2548308" y="7077"/>
                  <a:pt x="2625394" y="31628"/>
                  <a:pt x="2701321" y="86503"/>
                </a:cubicBezTo>
                <a:cubicBezTo>
                  <a:pt x="2758298" y="131563"/>
                  <a:pt x="2808091" y="184843"/>
                  <a:pt x="2849143" y="244650"/>
                </a:cubicBezTo>
                <a:cubicBezTo>
                  <a:pt x="2905966" y="318399"/>
                  <a:pt x="2959479" y="388404"/>
                  <a:pt x="3040026" y="420701"/>
                </a:cubicBezTo>
                <a:cubicBezTo>
                  <a:pt x="3138406" y="457805"/>
                  <a:pt x="3241745" y="430880"/>
                  <a:pt x="3352472" y="401293"/>
                </a:cubicBezTo>
                <a:cubicBezTo>
                  <a:pt x="3428665" y="376566"/>
                  <a:pt x="3507910" y="362596"/>
                  <a:pt x="3587899" y="359810"/>
                </a:cubicBezTo>
                <a:cubicBezTo>
                  <a:pt x="3820140" y="363226"/>
                  <a:pt x="4020746" y="486932"/>
                  <a:pt x="4098560" y="675921"/>
                </a:cubicBezTo>
                <a:cubicBezTo>
                  <a:pt x="4119430" y="730849"/>
                  <a:pt x="4134893" y="787703"/>
                  <a:pt x="4144774" y="845719"/>
                </a:cubicBezTo>
                <a:cubicBezTo>
                  <a:pt x="4153697" y="892445"/>
                  <a:pt x="4165417" y="938583"/>
                  <a:pt x="4179868" y="983888"/>
                </a:cubicBezTo>
                <a:cubicBezTo>
                  <a:pt x="4245262" y="1173171"/>
                  <a:pt x="4380499" y="1294418"/>
                  <a:pt x="4548746" y="1381200"/>
                </a:cubicBezTo>
                <a:lnTo>
                  <a:pt x="4622006" y="1414077"/>
                </a:lnTo>
                <a:lnTo>
                  <a:pt x="4512601" y="1414077"/>
                </a:lnTo>
                <a:lnTo>
                  <a:pt x="4397816" y="1343884"/>
                </a:lnTo>
                <a:cubicBezTo>
                  <a:pt x="4281696" y="1260239"/>
                  <a:pt x="4189670" y="1150658"/>
                  <a:pt x="4137371" y="999817"/>
                </a:cubicBezTo>
                <a:cubicBezTo>
                  <a:pt x="4121931" y="952818"/>
                  <a:pt x="4109764" y="904774"/>
                  <a:pt x="4100990" y="856040"/>
                </a:cubicBezTo>
                <a:cubicBezTo>
                  <a:pt x="4091009" y="800220"/>
                  <a:pt x="4075892" y="745444"/>
                  <a:pt x="4055865" y="692429"/>
                </a:cubicBezTo>
                <a:cubicBezTo>
                  <a:pt x="4052059" y="684652"/>
                  <a:pt x="4048292" y="676915"/>
                  <a:pt x="4044491" y="669134"/>
                </a:cubicBezTo>
                <a:cubicBezTo>
                  <a:pt x="3967088" y="510703"/>
                  <a:pt x="3790344" y="408100"/>
                  <a:pt x="3586628" y="405672"/>
                </a:cubicBezTo>
                <a:cubicBezTo>
                  <a:pt x="3511063" y="408642"/>
                  <a:pt x="3436213" y="421891"/>
                  <a:pt x="3364202" y="445090"/>
                </a:cubicBezTo>
                <a:cubicBezTo>
                  <a:pt x="3250918" y="475421"/>
                  <a:pt x="3133001" y="505146"/>
                  <a:pt x="3022498" y="462968"/>
                </a:cubicBezTo>
                <a:cubicBezTo>
                  <a:pt x="2929965" y="425927"/>
                  <a:pt x="2869941" y="347555"/>
                  <a:pt x="2811781" y="272057"/>
                </a:cubicBezTo>
                <a:cubicBezTo>
                  <a:pt x="2773192" y="216028"/>
                  <a:pt x="2726714" y="165863"/>
                  <a:pt x="2673759" y="123086"/>
                </a:cubicBezTo>
                <a:cubicBezTo>
                  <a:pt x="2604968" y="73547"/>
                  <a:pt x="2535190" y="51347"/>
                  <a:pt x="2464211" y="46442"/>
                </a:cubicBezTo>
                <a:cubicBezTo>
                  <a:pt x="2345912" y="38268"/>
                  <a:pt x="2224273" y="78138"/>
                  <a:pt x="2098293" y="119563"/>
                </a:cubicBezTo>
                <a:cubicBezTo>
                  <a:pt x="1938214" y="171819"/>
                  <a:pt x="1768747" y="227647"/>
                  <a:pt x="1601888" y="175976"/>
                </a:cubicBezTo>
                <a:cubicBezTo>
                  <a:pt x="1228138" y="58980"/>
                  <a:pt x="985987" y="5584"/>
                  <a:pt x="734338" y="369069"/>
                </a:cubicBezTo>
                <a:cubicBezTo>
                  <a:pt x="666080" y="474212"/>
                  <a:pt x="607008" y="585000"/>
                  <a:pt x="557717" y="700157"/>
                </a:cubicBezTo>
                <a:cubicBezTo>
                  <a:pt x="526438" y="770719"/>
                  <a:pt x="490685" y="844953"/>
                  <a:pt x="452238" y="915710"/>
                </a:cubicBezTo>
                <a:cubicBezTo>
                  <a:pt x="364440" y="1075835"/>
                  <a:pt x="253902" y="1219072"/>
                  <a:pt x="129837" y="1351220"/>
                </a:cubicBezTo>
                <a:lnTo>
                  <a:pt x="67191" y="1414077"/>
                </a:lnTo>
                <a:lnTo>
                  <a:pt x="0" y="1414077"/>
                </a:lnTo>
                <a:lnTo>
                  <a:pt x="93378" y="1320473"/>
                </a:lnTo>
                <a:cubicBezTo>
                  <a:pt x="215894" y="1190154"/>
                  <a:pt x="324868" y="1049232"/>
                  <a:pt x="411180" y="891994"/>
                </a:cubicBezTo>
                <a:cubicBezTo>
                  <a:pt x="449016" y="822990"/>
                  <a:pt x="482437" y="749906"/>
                  <a:pt x="515651" y="679353"/>
                </a:cubicBezTo>
                <a:cubicBezTo>
                  <a:pt x="565614" y="561761"/>
                  <a:pt x="625921" y="448776"/>
                  <a:pt x="695810" y="341677"/>
                </a:cubicBezTo>
                <a:cubicBezTo>
                  <a:pt x="980412" y="-66211"/>
                  <a:pt x="1274479" y="26214"/>
                  <a:pt x="1616362" y="132368"/>
                </a:cubicBezTo>
                <a:cubicBezTo>
                  <a:pt x="1769679" y="182031"/>
                  <a:pt x="1921980" y="129703"/>
                  <a:pt x="2084435" y="76332"/>
                </a:cubicBezTo>
                <a:cubicBezTo>
                  <a:pt x="2211748" y="34550"/>
                  <a:pt x="2341800" y="-8193"/>
                  <a:pt x="2470868" y="1351"/>
                </a:cubicBezTo>
                <a:close/>
              </a:path>
            </a:pathLst>
          </a:custGeom>
          <a:solidFill>
            <a:srgbClr val="D8E3EA">
              <a:alpha val="39000"/>
            </a:srgbClr>
          </a:solidFill>
          <a:ln w="4689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F0339AE5-6633-3EAE-9A0F-B38EE9D48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28F59E47-DC97-3963-DFC1-381F986CADCC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CE97ACA-13B9-62B1-41DB-67C8A77E9027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Bölüm ismi buraya yazılmalı.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5E0F343-45EC-6329-F5CF-EE5D5710A879}"/>
              </a:ext>
            </a:extLst>
          </p:cNvPr>
          <p:cNvSpPr txBox="1"/>
          <p:nvPr/>
        </p:nvSpPr>
        <p:spPr>
          <a:xfrm>
            <a:off x="591977" y="1405764"/>
            <a:ext cx="58863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1D2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Başlık buraya yazılmalı…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9C8A2B3-762C-01B6-95AD-7EABCDA4CBB3}"/>
              </a:ext>
            </a:extLst>
          </p:cNvPr>
          <p:cNvSpPr txBox="1"/>
          <p:nvPr/>
        </p:nvSpPr>
        <p:spPr>
          <a:xfrm>
            <a:off x="591977" y="2953584"/>
            <a:ext cx="37934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elit,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magna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pulvinar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tr-TR" sz="1600" b="0" i="0" dirty="0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43526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tr-TR" sz="1600" dirty="0">
              <a:solidFill>
                <a:srgbClr val="4352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Yuvarlatılmış Dikdörtgen 9">
            <a:extLst>
              <a:ext uri="{FF2B5EF4-FFF2-40B4-BE49-F238E27FC236}">
                <a16:creationId xmlns:a16="http://schemas.microsoft.com/office/drawing/2014/main" id="{518A4A54-5AC1-BFD3-CABC-6362CC759315}"/>
              </a:ext>
            </a:extLst>
          </p:cNvPr>
          <p:cNvSpPr/>
          <p:nvPr/>
        </p:nvSpPr>
        <p:spPr>
          <a:xfrm>
            <a:off x="5440701" y="1119673"/>
            <a:ext cx="6419967" cy="4674637"/>
          </a:xfrm>
          <a:prstGeom prst="roundRect">
            <a:avLst>
              <a:gd name="adj" fmla="val 8683"/>
            </a:avLst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725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ED49A-1DFC-3CAB-800A-CC7064E87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>
            <a:extLst>
              <a:ext uri="{FF2B5EF4-FFF2-40B4-BE49-F238E27FC236}">
                <a16:creationId xmlns:a16="http://schemas.microsoft.com/office/drawing/2014/main" id="{71F6EDEE-66A7-15D2-62D4-18443E86E2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 descr="metin, yazı tipi, grafik, logo içeren bir resim&#10;&#10;Açıklama otomatik olarak oluşturuldu">
            <a:extLst>
              <a:ext uri="{FF2B5EF4-FFF2-40B4-BE49-F238E27FC236}">
                <a16:creationId xmlns:a16="http://schemas.microsoft.com/office/drawing/2014/main" id="{453AA6B9-A8E4-E70D-80DA-17A991580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13" name="Yuvarlatılmış Dikdörtgen 12">
            <a:extLst>
              <a:ext uri="{FF2B5EF4-FFF2-40B4-BE49-F238E27FC236}">
                <a16:creationId xmlns:a16="http://schemas.microsoft.com/office/drawing/2014/main" id="{26F58FD0-4F80-E4F6-EE9B-10B08D36A2BF}"/>
              </a:ext>
            </a:extLst>
          </p:cNvPr>
          <p:cNvSpPr/>
          <p:nvPr/>
        </p:nvSpPr>
        <p:spPr>
          <a:xfrm>
            <a:off x="7119889" y="1153354"/>
            <a:ext cx="4704953" cy="4345401"/>
          </a:xfrm>
          <a:prstGeom prst="roundRect">
            <a:avLst>
              <a:gd name="adj" fmla="val 13907"/>
            </a:avLst>
          </a:prstGeom>
          <a:solidFill>
            <a:srgbClr val="1D2458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32213E66-FB5A-246D-B1DB-46DA3AB75960}"/>
              </a:ext>
            </a:extLst>
          </p:cNvPr>
          <p:cNvSpPr txBox="1"/>
          <p:nvPr/>
        </p:nvSpPr>
        <p:spPr>
          <a:xfrm>
            <a:off x="7489161" y="3005142"/>
            <a:ext cx="395319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elit,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magna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pulvinar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tr-TR" sz="1600" dirty="0">
              <a:solidFill>
                <a:srgbClr val="D8E3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CF808BC-BD19-695D-6346-75E576BDD81D}"/>
              </a:ext>
            </a:extLst>
          </p:cNvPr>
          <p:cNvSpPr txBox="1"/>
          <p:nvPr/>
        </p:nvSpPr>
        <p:spPr>
          <a:xfrm>
            <a:off x="7489162" y="1610517"/>
            <a:ext cx="39531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45C1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Başlık buraya yazılmalı…</a:t>
            </a:r>
          </a:p>
        </p:txBody>
      </p:sp>
    </p:spTree>
    <p:extLst>
      <p:ext uri="{BB962C8B-B14F-4D97-AF65-F5344CB8AC3E}">
        <p14:creationId xmlns:p14="http://schemas.microsoft.com/office/powerpoint/2010/main" val="4113516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0232B-6DF8-CBC3-BE63-0AC856EA4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id="{62130025-DC57-93A7-7AB1-0C829395B5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4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Graphic 14">
            <a:extLst>
              <a:ext uri="{FF2B5EF4-FFF2-40B4-BE49-F238E27FC236}">
                <a16:creationId xmlns:a16="http://schemas.microsoft.com/office/drawing/2014/main" id="{DBAB53DA-6686-54A2-5BD3-C4F97B84B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6241" b="67097"/>
          <a:stretch>
            <a:fillRect/>
          </a:stretch>
        </p:blipFill>
        <p:spPr>
          <a:xfrm rot="10800000" flipV="1">
            <a:off x="0" y="2000702"/>
            <a:ext cx="7154562" cy="4857298"/>
          </a:xfrm>
          <a:custGeom>
            <a:avLst/>
            <a:gdLst>
              <a:gd name="connsiteX0" fmla="*/ 0 w 5396081"/>
              <a:gd name="connsiteY0" fmla="*/ 0 h 3663449"/>
              <a:gd name="connsiteX1" fmla="*/ 0 w 5396081"/>
              <a:gd name="connsiteY1" fmla="*/ 3663449 h 3663449"/>
              <a:gd name="connsiteX2" fmla="*/ 5396081 w 5396081"/>
              <a:gd name="connsiteY2" fmla="*/ 3663449 h 3663449"/>
              <a:gd name="connsiteX3" fmla="*/ 5396081 w 5396081"/>
              <a:gd name="connsiteY3" fmla="*/ 0 h 3663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6081" h="3663449">
                <a:moveTo>
                  <a:pt x="0" y="0"/>
                </a:moveTo>
                <a:lnTo>
                  <a:pt x="0" y="3663449"/>
                </a:lnTo>
                <a:lnTo>
                  <a:pt x="5396081" y="3663449"/>
                </a:lnTo>
                <a:lnTo>
                  <a:pt x="5396081" y="0"/>
                </a:lnTo>
                <a:close/>
              </a:path>
            </a:pathLst>
          </a:custGeom>
        </p:spPr>
      </p:pic>
      <p:pic>
        <p:nvPicPr>
          <p:cNvPr id="8" name="Resim 7" descr="metin, yazı tipi, logo, simge, sembol içeren bir resim&#10;&#10;Açıklama otomatik olarak oluşturuldu">
            <a:extLst>
              <a:ext uri="{FF2B5EF4-FFF2-40B4-BE49-F238E27FC236}">
                <a16:creationId xmlns:a16="http://schemas.microsoft.com/office/drawing/2014/main" id="{724C7109-FC71-563C-5830-4254714B78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4970FFE3-CAD9-7431-A09A-BDCDA66062B4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4352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435265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AE530AC-751E-9746-3BB9-E4E0C51BB002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D8E3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Bölüm ismi buraya yazılmalı.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5042C6B7-8BEA-70B1-639F-6A1EBFE1E702}"/>
              </a:ext>
            </a:extLst>
          </p:cNvPr>
          <p:cNvSpPr txBox="1"/>
          <p:nvPr/>
        </p:nvSpPr>
        <p:spPr>
          <a:xfrm>
            <a:off x="591977" y="1405764"/>
            <a:ext cx="58863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45C1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Başlık buraya yazılmalı…</a:t>
            </a:r>
          </a:p>
        </p:txBody>
      </p:sp>
      <p:sp>
        <p:nvSpPr>
          <p:cNvPr id="10" name="Yuvarlatılmış Dikdörtgen 9">
            <a:extLst>
              <a:ext uri="{FF2B5EF4-FFF2-40B4-BE49-F238E27FC236}">
                <a16:creationId xmlns:a16="http://schemas.microsoft.com/office/drawing/2014/main" id="{A780F2EE-5280-ED49-2E86-D821B2696CA1}"/>
              </a:ext>
            </a:extLst>
          </p:cNvPr>
          <p:cNvSpPr/>
          <p:nvPr/>
        </p:nvSpPr>
        <p:spPr>
          <a:xfrm>
            <a:off x="5440701" y="1119673"/>
            <a:ext cx="6419967" cy="4674637"/>
          </a:xfrm>
          <a:prstGeom prst="roundRect">
            <a:avLst>
              <a:gd name="adj" fmla="val 8683"/>
            </a:avLst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CF94943E-397E-1471-A12D-D7E0AC2CFEAE}"/>
              </a:ext>
            </a:extLst>
          </p:cNvPr>
          <p:cNvSpPr txBox="1"/>
          <p:nvPr/>
        </p:nvSpPr>
        <p:spPr>
          <a:xfrm>
            <a:off x="591977" y="2953584"/>
            <a:ext cx="37934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elit,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magna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pulvinar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tr-TR" sz="1600" b="0" i="0" dirty="0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b="0" i="0" dirty="0" err="1">
                <a:solidFill>
                  <a:srgbClr val="D8E3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tr-TR" sz="1600" dirty="0">
              <a:solidFill>
                <a:srgbClr val="D8E3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90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E854D-EF7A-3B54-C9D1-6DAAF7A76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AE204C90-D53E-BEA6-E272-1FAE10F9B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6C4DCEEA-E55C-F2FB-9D39-5CEC7EBD67C0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122FA12-DF4D-1D9F-4E76-12F48376CBA6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Bölüm ismi buraya yazılmalı.</a:t>
            </a:r>
          </a:p>
        </p:txBody>
      </p:sp>
      <p:cxnSp>
        <p:nvCxnSpPr>
          <p:cNvPr id="3" name="Straight Connector 12" descr="straight line">
            <a:extLst>
              <a:ext uri="{FF2B5EF4-FFF2-40B4-BE49-F238E27FC236}">
                <a16:creationId xmlns:a16="http://schemas.microsoft.com/office/drawing/2014/main" id="{6B098FA2-DCAA-F1B5-C534-D47EBB327ED2}"/>
              </a:ext>
            </a:extLst>
          </p:cNvPr>
          <p:cNvCxnSpPr>
            <a:cxnSpLocks/>
            <a:endCxn id="19" idx="3"/>
          </p:cNvCxnSpPr>
          <p:nvPr/>
        </p:nvCxnSpPr>
        <p:spPr>
          <a:xfrm flipH="1" flipV="1">
            <a:off x="5063488" y="2489133"/>
            <a:ext cx="843450" cy="77829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13" descr="straight line">
            <a:extLst>
              <a:ext uri="{FF2B5EF4-FFF2-40B4-BE49-F238E27FC236}">
                <a16:creationId xmlns:a16="http://schemas.microsoft.com/office/drawing/2014/main" id="{8CDB7171-AA76-F46E-CBBE-3FCAB2786C53}"/>
              </a:ext>
            </a:extLst>
          </p:cNvPr>
          <p:cNvCxnSpPr>
            <a:cxnSpLocks/>
            <a:stCxn id="25" idx="2"/>
            <a:endCxn id="21" idx="3"/>
          </p:cNvCxnSpPr>
          <p:nvPr/>
        </p:nvCxnSpPr>
        <p:spPr>
          <a:xfrm flipH="1">
            <a:off x="5083070" y="3764249"/>
            <a:ext cx="876674" cy="97994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14" descr="straight line">
            <a:extLst>
              <a:ext uri="{FF2B5EF4-FFF2-40B4-BE49-F238E27FC236}">
                <a16:creationId xmlns:a16="http://schemas.microsoft.com/office/drawing/2014/main" id="{27B28357-FA9F-06AB-87E0-2DDBACBFF92C}"/>
              </a:ext>
            </a:extLst>
          </p:cNvPr>
          <p:cNvCxnSpPr>
            <a:cxnSpLocks/>
            <a:stCxn id="25" idx="2"/>
            <a:endCxn id="34" idx="1"/>
          </p:cNvCxnSpPr>
          <p:nvPr/>
        </p:nvCxnSpPr>
        <p:spPr>
          <a:xfrm>
            <a:off x="5959744" y="3764249"/>
            <a:ext cx="902973" cy="97994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5" descr="straight line">
            <a:extLst>
              <a:ext uri="{FF2B5EF4-FFF2-40B4-BE49-F238E27FC236}">
                <a16:creationId xmlns:a16="http://schemas.microsoft.com/office/drawing/2014/main" id="{30ABBE17-13BF-3974-939E-CA5DED446248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5990068" y="2461409"/>
            <a:ext cx="878622" cy="806021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52" descr="straight line">
            <a:extLst>
              <a:ext uri="{FF2B5EF4-FFF2-40B4-BE49-F238E27FC236}">
                <a16:creationId xmlns:a16="http://schemas.microsoft.com/office/drawing/2014/main" id="{42C3FF48-A5BD-1C95-4BB8-3FD106463D7E}"/>
              </a:ext>
            </a:extLst>
          </p:cNvPr>
          <p:cNvCxnSpPr>
            <a:cxnSpLocks/>
          </p:cNvCxnSpPr>
          <p:nvPr/>
        </p:nvCxnSpPr>
        <p:spPr>
          <a:xfrm flipV="1">
            <a:off x="2716596" y="4782719"/>
            <a:ext cx="1425626" cy="593654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54" descr="straight line">
            <a:extLst>
              <a:ext uri="{FF2B5EF4-FFF2-40B4-BE49-F238E27FC236}">
                <a16:creationId xmlns:a16="http://schemas.microsoft.com/office/drawing/2014/main" id="{293771AF-EE22-DE49-6230-726DF026E487}"/>
              </a:ext>
            </a:extLst>
          </p:cNvPr>
          <p:cNvCxnSpPr>
            <a:cxnSpLocks/>
            <a:stCxn id="31" idx="3"/>
          </p:cNvCxnSpPr>
          <p:nvPr/>
        </p:nvCxnSpPr>
        <p:spPr>
          <a:xfrm>
            <a:off x="3291163" y="4204322"/>
            <a:ext cx="851059" cy="55072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65" descr="straight line">
            <a:extLst>
              <a:ext uri="{FF2B5EF4-FFF2-40B4-BE49-F238E27FC236}">
                <a16:creationId xmlns:a16="http://schemas.microsoft.com/office/drawing/2014/main" id="{3015C92F-3933-2AF3-9A82-9A92DB35D72D}"/>
              </a:ext>
            </a:extLst>
          </p:cNvPr>
          <p:cNvCxnSpPr>
            <a:cxnSpLocks/>
            <a:stCxn id="28" idx="3"/>
          </p:cNvCxnSpPr>
          <p:nvPr/>
        </p:nvCxnSpPr>
        <p:spPr>
          <a:xfrm>
            <a:off x="3278731" y="1736827"/>
            <a:ext cx="786121" cy="667394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67" descr="straight line">
            <a:extLst>
              <a:ext uri="{FF2B5EF4-FFF2-40B4-BE49-F238E27FC236}">
                <a16:creationId xmlns:a16="http://schemas.microsoft.com/office/drawing/2014/main" id="{6437B3B1-C805-C8DD-3926-12DB2E512F98}"/>
              </a:ext>
            </a:extLst>
          </p:cNvPr>
          <p:cNvCxnSpPr>
            <a:cxnSpLocks/>
            <a:stCxn id="29" idx="3"/>
            <a:endCxn id="19" idx="1"/>
          </p:cNvCxnSpPr>
          <p:nvPr/>
        </p:nvCxnSpPr>
        <p:spPr>
          <a:xfrm flipV="1">
            <a:off x="2767967" y="2489133"/>
            <a:ext cx="1217454" cy="30875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84" descr="straight line">
            <a:extLst>
              <a:ext uri="{FF2B5EF4-FFF2-40B4-BE49-F238E27FC236}">
                <a16:creationId xmlns:a16="http://schemas.microsoft.com/office/drawing/2014/main" id="{F499B611-896B-489C-11DF-92D306EBCDF9}"/>
              </a:ext>
            </a:extLst>
          </p:cNvPr>
          <p:cNvCxnSpPr>
            <a:cxnSpLocks/>
            <a:endCxn id="20" idx="3"/>
          </p:cNvCxnSpPr>
          <p:nvPr/>
        </p:nvCxnSpPr>
        <p:spPr>
          <a:xfrm flipH="1" flipV="1">
            <a:off x="7947681" y="2461409"/>
            <a:ext cx="2143436" cy="5606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96" descr="straight line">
            <a:extLst>
              <a:ext uri="{FF2B5EF4-FFF2-40B4-BE49-F238E27FC236}">
                <a16:creationId xmlns:a16="http://schemas.microsoft.com/office/drawing/2014/main" id="{7F3AF985-715C-163B-BDB5-629632AF0EE7}"/>
              </a:ext>
            </a:extLst>
          </p:cNvPr>
          <p:cNvCxnSpPr>
            <a:cxnSpLocks/>
            <a:stCxn id="32" idx="1"/>
          </p:cNvCxnSpPr>
          <p:nvPr/>
        </p:nvCxnSpPr>
        <p:spPr>
          <a:xfrm flipH="1">
            <a:off x="7881633" y="4206848"/>
            <a:ext cx="1233142" cy="45721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98" descr="straight line">
            <a:extLst>
              <a:ext uri="{FF2B5EF4-FFF2-40B4-BE49-F238E27FC236}">
                <a16:creationId xmlns:a16="http://schemas.microsoft.com/office/drawing/2014/main" id="{C06565E6-B214-0C55-7E3B-D721148310B7}"/>
              </a:ext>
            </a:extLst>
          </p:cNvPr>
          <p:cNvCxnSpPr>
            <a:cxnSpLocks/>
          </p:cNvCxnSpPr>
          <p:nvPr/>
        </p:nvCxnSpPr>
        <p:spPr>
          <a:xfrm flipH="1" flipV="1">
            <a:off x="7845031" y="4782719"/>
            <a:ext cx="830268" cy="55041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ounded Rectangle 6" descr="rounded rectangle&#10;">
            <a:extLst>
              <a:ext uri="{FF2B5EF4-FFF2-40B4-BE49-F238E27FC236}">
                <a16:creationId xmlns:a16="http://schemas.microsoft.com/office/drawing/2014/main" id="{EDC0ABA2-FD51-32D3-CC5B-47BB9520218D}"/>
              </a:ext>
            </a:extLst>
          </p:cNvPr>
          <p:cNvSpPr/>
          <p:nvPr/>
        </p:nvSpPr>
        <p:spPr>
          <a:xfrm>
            <a:off x="3985421" y="1950099"/>
            <a:ext cx="1078067" cy="1078067"/>
          </a:xfrm>
          <a:prstGeom prst="roundRect">
            <a:avLst/>
          </a:prstGeom>
          <a:solidFill>
            <a:srgbClr val="435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20" name="Rounded Rectangle 11" descr="rounded rectangle&#10;">
            <a:extLst>
              <a:ext uri="{FF2B5EF4-FFF2-40B4-BE49-F238E27FC236}">
                <a16:creationId xmlns:a16="http://schemas.microsoft.com/office/drawing/2014/main" id="{9B4E64E8-323A-DE2F-21ED-0DDC5C2D69FC}"/>
              </a:ext>
            </a:extLst>
          </p:cNvPr>
          <p:cNvSpPr>
            <a:spLocks noChangeAspect="1"/>
          </p:cNvSpPr>
          <p:nvPr/>
        </p:nvSpPr>
        <p:spPr>
          <a:xfrm>
            <a:off x="6868690" y="1921913"/>
            <a:ext cx="1078991" cy="1078992"/>
          </a:xfrm>
          <a:prstGeom prst="roundRect">
            <a:avLst/>
          </a:prstGeom>
          <a:solidFill>
            <a:srgbClr val="4D0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21" name="Rounded Rectangle 7" descr="rounded rectangle&#10;">
            <a:extLst>
              <a:ext uri="{FF2B5EF4-FFF2-40B4-BE49-F238E27FC236}">
                <a16:creationId xmlns:a16="http://schemas.microsoft.com/office/drawing/2014/main" id="{F79D046F-121C-4843-B403-0F4B32D2960D}"/>
              </a:ext>
            </a:extLst>
          </p:cNvPr>
          <p:cNvSpPr>
            <a:spLocks noChangeAspect="1"/>
          </p:cNvSpPr>
          <p:nvPr/>
        </p:nvSpPr>
        <p:spPr>
          <a:xfrm>
            <a:off x="4004077" y="4204698"/>
            <a:ext cx="1078993" cy="1078993"/>
          </a:xfrm>
          <a:prstGeom prst="roundRect">
            <a:avLst/>
          </a:prstGeom>
          <a:solidFill>
            <a:srgbClr val="45C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22" name="TextBox 117">
            <a:extLst>
              <a:ext uri="{FF2B5EF4-FFF2-40B4-BE49-F238E27FC236}">
                <a16:creationId xmlns:a16="http://schemas.microsoft.com/office/drawing/2014/main" id="{4589BFDE-91FF-4078-121C-D8D4A6FF75B3}"/>
              </a:ext>
            </a:extLst>
          </p:cNvPr>
          <p:cNvSpPr txBox="1"/>
          <p:nvPr/>
        </p:nvSpPr>
        <p:spPr>
          <a:xfrm>
            <a:off x="3692176" y="1249067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3" name="TextBox 124">
            <a:extLst>
              <a:ext uri="{FF2B5EF4-FFF2-40B4-BE49-F238E27FC236}">
                <a16:creationId xmlns:a16="http://schemas.microsoft.com/office/drawing/2014/main" id="{BC4A98FB-B33F-9406-1BF5-39FC673A3B72}"/>
              </a:ext>
            </a:extLst>
          </p:cNvPr>
          <p:cNvSpPr txBox="1"/>
          <p:nvPr/>
        </p:nvSpPr>
        <p:spPr>
          <a:xfrm>
            <a:off x="6608933" y="1220880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4" name="Rounded Rectangle 125" descr="rounded rectangle">
            <a:extLst>
              <a:ext uri="{FF2B5EF4-FFF2-40B4-BE49-F238E27FC236}">
                <a16:creationId xmlns:a16="http://schemas.microsoft.com/office/drawing/2014/main" id="{1E221340-0C1D-017B-DC87-4895E81DCC5F}"/>
              </a:ext>
            </a:extLst>
          </p:cNvPr>
          <p:cNvSpPr/>
          <p:nvPr/>
        </p:nvSpPr>
        <p:spPr>
          <a:xfrm>
            <a:off x="5146326" y="2994995"/>
            <a:ext cx="1630734" cy="1209327"/>
          </a:xfrm>
          <a:prstGeom prst="roundRect">
            <a:avLst/>
          </a:prstGeom>
          <a:solidFill>
            <a:srgbClr val="1D2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B7A7E2FA-F83A-26C5-25E8-21E704FA0A84}"/>
              </a:ext>
            </a:extLst>
          </p:cNvPr>
          <p:cNvSpPr txBox="1"/>
          <p:nvPr/>
        </p:nvSpPr>
        <p:spPr>
          <a:xfrm>
            <a:off x="5216766" y="3394917"/>
            <a:ext cx="148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Ana </a:t>
            </a:r>
            <a:r>
              <a:rPr lang="en-US" dirty="0" err="1">
                <a:solidFill>
                  <a:schemeClr val="bg1"/>
                </a:solidFill>
              </a:rPr>
              <a:t>Fikir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142">
            <a:extLst>
              <a:ext uri="{FF2B5EF4-FFF2-40B4-BE49-F238E27FC236}">
                <a16:creationId xmlns:a16="http://schemas.microsoft.com/office/drawing/2014/main" id="{9AD6D04A-261C-E07A-5B1B-BF8258D8F8DE}"/>
              </a:ext>
            </a:extLst>
          </p:cNvPr>
          <p:cNvSpPr txBox="1"/>
          <p:nvPr/>
        </p:nvSpPr>
        <p:spPr>
          <a:xfrm>
            <a:off x="6612147" y="5305186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7" name="TextBox 147">
            <a:extLst>
              <a:ext uri="{FF2B5EF4-FFF2-40B4-BE49-F238E27FC236}">
                <a16:creationId xmlns:a16="http://schemas.microsoft.com/office/drawing/2014/main" id="{A779859C-DA55-6B5D-5D97-FC49AAB07EA9}"/>
              </a:ext>
            </a:extLst>
          </p:cNvPr>
          <p:cNvSpPr txBox="1"/>
          <p:nvPr/>
        </p:nvSpPr>
        <p:spPr>
          <a:xfrm>
            <a:off x="3723254" y="5291542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8" name="Rounded Rectangle 161">
            <a:extLst>
              <a:ext uri="{FF2B5EF4-FFF2-40B4-BE49-F238E27FC236}">
                <a16:creationId xmlns:a16="http://schemas.microsoft.com/office/drawing/2014/main" id="{41E2E697-8F37-0CDE-B2E9-EE6B22D2894E}"/>
              </a:ext>
            </a:extLst>
          </p:cNvPr>
          <p:cNvSpPr>
            <a:spLocks noChangeAspect="1"/>
          </p:cNvSpPr>
          <p:nvPr/>
        </p:nvSpPr>
        <p:spPr>
          <a:xfrm>
            <a:off x="1873195" y="1447629"/>
            <a:ext cx="1405536" cy="578396"/>
          </a:xfrm>
          <a:prstGeom prst="roundRect">
            <a:avLst/>
          </a:prstGeom>
          <a:solidFill>
            <a:srgbClr val="435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Kelime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Rounded Rectangle 162">
            <a:extLst>
              <a:ext uri="{FF2B5EF4-FFF2-40B4-BE49-F238E27FC236}">
                <a16:creationId xmlns:a16="http://schemas.microsoft.com/office/drawing/2014/main" id="{EB3E4F0D-DC8F-B03A-B113-0291B73E7DD5}"/>
              </a:ext>
            </a:extLst>
          </p:cNvPr>
          <p:cNvSpPr>
            <a:spLocks noChangeAspect="1"/>
          </p:cNvSpPr>
          <p:nvPr/>
        </p:nvSpPr>
        <p:spPr>
          <a:xfrm>
            <a:off x="670085" y="2508689"/>
            <a:ext cx="2097882" cy="578397"/>
          </a:xfrm>
          <a:prstGeom prst="roundRect">
            <a:avLst/>
          </a:prstGeom>
          <a:solidFill>
            <a:srgbClr val="435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Kelime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Rounded Rectangle 164">
            <a:extLst>
              <a:ext uri="{FF2B5EF4-FFF2-40B4-BE49-F238E27FC236}">
                <a16:creationId xmlns:a16="http://schemas.microsoft.com/office/drawing/2014/main" id="{9030641E-1C99-9917-4DE3-36A68DBD0216}"/>
              </a:ext>
            </a:extLst>
          </p:cNvPr>
          <p:cNvSpPr>
            <a:spLocks noChangeAspect="1"/>
          </p:cNvSpPr>
          <p:nvPr/>
        </p:nvSpPr>
        <p:spPr>
          <a:xfrm>
            <a:off x="1571433" y="5038325"/>
            <a:ext cx="1316545" cy="578397"/>
          </a:xfrm>
          <a:prstGeom prst="roundRect">
            <a:avLst/>
          </a:prstGeom>
          <a:solidFill>
            <a:srgbClr val="45C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Kelime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Rounded Rectangle 165">
            <a:extLst>
              <a:ext uri="{FF2B5EF4-FFF2-40B4-BE49-F238E27FC236}">
                <a16:creationId xmlns:a16="http://schemas.microsoft.com/office/drawing/2014/main" id="{728AC30C-DA3D-9C94-74BE-2E313E07C706}"/>
              </a:ext>
            </a:extLst>
          </p:cNvPr>
          <p:cNvSpPr>
            <a:spLocks noChangeAspect="1"/>
          </p:cNvSpPr>
          <p:nvPr/>
        </p:nvSpPr>
        <p:spPr>
          <a:xfrm>
            <a:off x="2255466" y="3915123"/>
            <a:ext cx="1035697" cy="578397"/>
          </a:xfrm>
          <a:prstGeom prst="roundRect">
            <a:avLst/>
          </a:prstGeom>
          <a:solidFill>
            <a:srgbClr val="45C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Kelime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Rounded Rectangle 169">
            <a:extLst>
              <a:ext uri="{FF2B5EF4-FFF2-40B4-BE49-F238E27FC236}">
                <a16:creationId xmlns:a16="http://schemas.microsoft.com/office/drawing/2014/main" id="{BD3FB15D-942D-F943-3B01-54C39BE247D5}"/>
              </a:ext>
            </a:extLst>
          </p:cNvPr>
          <p:cNvSpPr>
            <a:spLocks noChangeAspect="1"/>
          </p:cNvSpPr>
          <p:nvPr/>
        </p:nvSpPr>
        <p:spPr>
          <a:xfrm>
            <a:off x="9114775" y="3912081"/>
            <a:ext cx="1696611" cy="589533"/>
          </a:xfrm>
          <a:prstGeom prst="roundRect">
            <a:avLst/>
          </a:prstGeom>
          <a:solidFill>
            <a:srgbClr val="FF7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Kelime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Rounded Rectangle 170">
            <a:extLst>
              <a:ext uri="{FF2B5EF4-FFF2-40B4-BE49-F238E27FC236}">
                <a16:creationId xmlns:a16="http://schemas.microsoft.com/office/drawing/2014/main" id="{B75FDB8A-7CEE-3914-0223-EB5CFA5D6E6D}"/>
              </a:ext>
            </a:extLst>
          </p:cNvPr>
          <p:cNvSpPr>
            <a:spLocks noChangeAspect="1"/>
          </p:cNvSpPr>
          <p:nvPr/>
        </p:nvSpPr>
        <p:spPr>
          <a:xfrm>
            <a:off x="8612999" y="5010419"/>
            <a:ext cx="1316544" cy="589533"/>
          </a:xfrm>
          <a:prstGeom prst="roundRect">
            <a:avLst/>
          </a:prstGeom>
          <a:solidFill>
            <a:srgbClr val="FF7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Kelime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Rounded Rectangle 9" descr="rounded rectangle&#10;">
            <a:extLst>
              <a:ext uri="{FF2B5EF4-FFF2-40B4-BE49-F238E27FC236}">
                <a16:creationId xmlns:a16="http://schemas.microsoft.com/office/drawing/2014/main" id="{71884D1F-CEE1-F8EF-8EC7-2CB2B394905B}"/>
              </a:ext>
            </a:extLst>
          </p:cNvPr>
          <p:cNvSpPr>
            <a:spLocks noChangeAspect="1"/>
          </p:cNvSpPr>
          <p:nvPr/>
        </p:nvSpPr>
        <p:spPr>
          <a:xfrm>
            <a:off x="6862717" y="4204696"/>
            <a:ext cx="1078992" cy="1078993"/>
          </a:xfrm>
          <a:prstGeom prst="roundRect">
            <a:avLst/>
          </a:prstGeom>
          <a:solidFill>
            <a:srgbClr val="FF7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35" name="Rounded Rectangle 176">
            <a:extLst>
              <a:ext uri="{FF2B5EF4-FFF2-40B4-BE49-F238E27FC236}">
                <a16:creationId xmlns:a16="http://schemas.microsoft.com/office/drawing/2014/main" id="{B3F0051C-F5AB-BBF1-CEDE-516F0A791E4D}"/>
              </a:ext>
            </a:extLst>
          </p:cNvPr>
          <p:cNvSpPr>
            <a:spLocks noChangeAspect="1"/>
          </p:cNvSpPr>
          <p:nvPr/>
        </p:nvSpPr>
        <p:spPr>
          <a:xfrm>
            <a:off x="9114775" y="2506522"/>
            <a:ext cx="1839476" cy="567896"/>
          </a:xfrm>
          <a:prstGeom prst="roundRect">
            <a:avLst/>
          </a:prstGeom>
          <a:solidFill>
            <a:srgbClr val="4D0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Kelime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470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7DFEA-FD9A-927D-DAC4-D40D9DF2C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yazı tipi, simge, sembol, logo, metin içeren bir resim&#10;&#10;Açıklama otomatik olarak oluşturuldu">
            <a:extLst>
              <a:ext uri="{FF2B5EF4-FFF2-40B4-BE49-F238E27FC236}">
                <a16:creationId xmlns:a16="http://schemas.microsoft.com/office/drawing/2014/main" id="{A941FD82-CEBC-E0C2-CE4C-68F7EE755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011" y="6231660"/>
            <a:ext cx="2127657" cy="37234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DB0993E6-F67E-53C1-4A2C-761322C93277}"/>
              </a:ext>
            </a:extLst>
          </p:cNvPr>
          <p:cNvSpPr/>
          <p:nvPr/>
        </p:nvSpPr>
        <p:spPr>
          <a:xfrm flipV="1">
            <a:off x="246744" y="778663"/>
            <a:ext cx="11613924" cy="18000"/>
          </a:xfrm>
          <a:prstGeom prst="rect">
            <a:avLst/>
          </a:prstGeom>
          <a:solidFill>
            <a:srgbClr val="D8E3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D8E3EA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EEE4461-4AB0-74D5-962A-2817BCF53CCD}"/>
              </a:ext>
            </a:extLst>
          </p:cNvPr>
          <p:cNvSpPr txBox="1"/>
          <p:nvPr/>
        </p:nvSpPr>
        <p:spPr>
          <a:xfrm>
            <a:off x="246744" y="266367"/>
            <a:ext cx="5193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4352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Bölüm ismi buraya yazılmalı.</a:t>
            </a:r>
          </a:p>
        </p:txBody>
      </p:sp>
      <p:cxnSp>
        <p:nvCxnSpPr>
          <p:cNvPr id="3" name="Straight Connector 58" descr="straight line">
            <a:extLst>
              <a:ext uri="{FF2B5EF4-FFF2-40B4-BE49-F238E27FC236}">
                <a16:creationId xmlns:a16="http://schemas.microsoft.com/office/drawing/2014/main" id="{16E33CEB-6C82-DEB1-D25C-A17C79B26B05}"/>
              </a:ext>
            </a:extLst>
          </p:cNvPr>
          <p:cNvCxnSpPr>
            <a:cxnSpLocks/>
          </p:cNvCxnSpPr>
          <p:nvPr/>
        </p:nvCxnSpPr>
        <p:spPr>
          <a:xfrm flipH="1" flipV="1">
            <a:off x="7949220" y="2445019"/>
            <a:ext cx="252079" cy="74635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 descr="straight line">
            <a:extLst>
              <a:ext uri="{FF2B5EF4-FFF2-40B4-BE49-F238E27FC236}">
                <a16:creationId xmlns:a16="http://schemas.microsoft.com/office/drawing/2014/main" id="{3C0354D1-FE2D-D2F0-AF16-1ADF501F5DAC}"/>
              </a:ext>
            </a:extLst>
          </p:cNvPr>
          <p:cNvCxnSpPr>
            <a:cxnSpLocks/>
          </p:cNvCxnSpPr>
          <p:nvPr/>
        </p:nvCxnSpPr>
        <p:spPr>
          <a:xfrm flipH="1" flipV="1">
            <a:off x="4672195" y="2680849"/>
            <a:ext cx="865892" cy="61810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 descr="straight line">
            <a:extLst>
              <a:ext uri="{FF2B5EF4-FFF2-40B4-BE49-F238E27FC236}">
                <a16:creationId xmlns:a16="http://schemas.microsoft.com/office/drawing/2014/main" id="{F295D8B7-BA7C-F6D0-030F-BCEFD737B84F}"/>
              </a:ext>
            </a:extLst>
          </p:cNvPr>
          <p:cNvCxnSpPr>
            <a:cxnSpLocks/>
          </p:cNvCxnSpPr>
          <p:nvPr/>
        </p:nvCxnSpPr>
        <p:spPr>
          <a:xfrm flipH="1">
            <a:off x="4822563" y="3776510"/>
            <a:ext cx="1023302" cy="708753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 descr="straight line">
            <a:extLst>
              <a:ext uri="{FF2B5EF4-FFF2-40B4-BE49-F238E27FC236}">
                <a16:creationId xmlns:a16="http://schemas.microsoft.com/office/drawing/2014/main" id="{823A0291-BB17-14D8-79AC-95EC8B58762F}"/>
              </a:ext>
            </a:extLst>
          </p:cNvPr>
          <p:cNvCxnSpPr>
            <a:cxnSpLocks/>
          </p:cNvCxnSpPr>
          <p:nvPr/>
        </p:nvCxnSpPr>
        <p:spPr>
          <a:xfrm>
            <a:off x="5845865" y="3776510"/>
            <a:ext cx="1211935" cy="75036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 descr="straight line">
            <a:extLst>
              <a:ext uri="{FF2B5EF4-FFF2-40B4-BE49-F238E27FC236}">
                <a16:creationId xmlns:a16="http://schemas.microsoft.com/office/drawing/2014/main" id="{04D59940-554F-D928-8C2A-0F9D9FF71259}"/>
              </a:ext>
            </a:extLst>
          </p:cNvPr>
          <p:cNvCxnSpPr>
            <a:cxnSpLocks/>
          </p:cNvCxnSpPr>
          <p:nvPr/>
        </p:nvCxnSpPr>
        <p:spPr>
          <a:xfrm flipH="1">
            <a:off x="6331531" y="2706035"/>
            <a:ext cx="611786" cy="44565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 descr="straight line">
            <a:extLst>
              <a:ext uri="{FF2B5EF4-FFF2-40B4-BE49-F238E27FC236}">
                <a16:creationId xmlns:a16="http://schemas.microsoft.com/office/drawing/2014/main" id="{DB9D48EA-9304-D84D-84F2-3A4DC2C43C59}"/>
              </a:ext>
            </a:extLst>
          </p:cNvPr>
          <p:cNvCxnSpPr>
            <a:cxnSpLocks/>
          </p:cNvCxnSpPr>
          <p:nvPr/>
        </p:nvCxnSpPr>
        <p:spPr>
          <a:xfrm flipV="1">
            <a:off x="2192664" y="4761341"/>
            <a:ext cx="1543718" cy="44127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 descr="straight line">
            <a:extLst>
              <a:ext uri="{FF2B5EF4-FFF2-40B4-BE49-F238E27FC236}">
                <a16:creationId xmlns:a16="http://schemas.microsoft.com/office/drawing/2014/main" id="{6794A1B3-A725-1836-0928-5A6D6E972A98}"/>
              </a:ext>
            </a:extLst>
          </p:cNvPr>
          <p:cNvCxnSpPr>
            <a:cxnSpLocks/>
            <a:endCxn id="40" idx="2"/>
          </p:cNvCxnSpPr>
          <p:nvPr/>
        </p:nvCxnSpPr>
        <p:spPr>
          <a:xfrm>
            <a:off x="2900649" y="4279750"/>
            <a:ext cx="742920" cy="3263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 descr="straight line">
            <a:extLst>
              <a:ext uri="{FF2B5EF4-FFF2-40B4-BE49-F238E27FC236}">
                <a16:creationId xmlns:a16="http://schemas.microsoft.com/office/drawing/2014/main" id="{1AADF8E0-AEE4-1981-D83E-8349E13E8B84}"/>
              </a:ext>
            </a:extLst>
          </p:cNvPr>
          <p:cNvCxnSpPr>
            <a:cxnSpLocks/>
          </p:cNvCxnSpPr>
          <p:nvPr/>
        </p:nvCxnSpPr>
        <p:spPr>
          <a:xfrm>
            <a:off x="2659431" y="1904627"/>
            <a:ext cx="1076951" cy="33175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 descr="straight line">
            <a:extLst>
              <a:ext uri="{FF2B5EF4-FFF2-40B4-BE49-F238E27FC236}">
                <a16:creationId xmlns:a16="http://schemas.microsoft.com/office/drawing/2014/main" id="{A28AA8C2-2E73-14D9-4C52-84CEE756009E}"/>
              </a:ext>
            </a:extLst>
          </p:cNvPr>
          <p:cNvCxnSpPr>
            <a:cxnSpLocks/>
          </p:cNvCxnSpPr>
          <p:nvPr/>
        </p:nvCxnSpPr>
        <p:spPr>
          <a:xfrm flipV="1">
            <a:off x="1792191" y="2445019"/>
            <a:ext cx="1851378" cy="72359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 descr="straight line">
            <a:extLst>
              <a:ext uri="{FF2B5EF4-FFF2-40B4-BE49-F238E27FC236}">
                <a16:creationId xmlns:a16="http://schemas.microsoft.com/office/drawing/2014/main" id="{41AC69F0-DA15-2E05-3993-D25374BEC56C}"/>
              </a:ext>
            </a:extLst>
          </p:cNvPr>
          <p:cNvCxnSpPr>
            <a:cxnSpLocks/>
          </p:cNvCxnSpPr>
          <p:nvPr/>
        </p:nvCxnSpPr>
        <p:spPr>
          <a:xfrm flipH="1">
            <a:off x="7949220" y="1843573"/>
            <a:ext cx="1808799" cy="39281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 descr="straight line">
            <a:extLst>
              <a:ext uri="{FF2B5EF4-FFF2-40B4-BE49-F238E27FC236}">
                <a16:creationId xmlns:a16="http://schemas.microsoft.com/office/drawing/2014/main" id="{09A67921-AA2A-7A9F-933D-B561E4C32238}"/>
              </a:ext>
            </a:extLst>
          </p:cNvPr>
          <p:cNvCxnSpPr>
            <a:cxnSpLocks/>
          </p:cNvCxnSpPr>
          <p:nvPr/>
        </p:nvCxnSpPr>
        <p:spPr>
          <a:xfrm flipH="1" flipV="1">
            <a:off x="7900712" y="2327871"/>
            <a:ext cx="2141062" cy="565559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 descr="straight line">
            <a:extLst>
              <a:ext uri="{FF2B5EF4-FFF2-40B4-BE49-F238E27FC236}">
                <a16:creationId xmlns:a16="http://schemas.microsoft.com/office/drawing/2014/main" id="{4D912789-93C1-6476-F6AE-9F601E770F4A}"/>
              </a:ext>
            </a:extLst>
          </p:cNvPr>
          <p:cNvCxnSpPr>
            <a:cxnSpLocks/>
            <a:endCxn id="31" idx="6"/>
          </p:cNvCxnSpPr>
          <p:nvPr/>
        </p:nvCxnSpPr>
        <p:spPr>
          <a:xfrm flipH="1">
            <a:off x="8049110" y="4409727"/>
            <a:ext cx="2020374" cy="19634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 descr="straight line">
            <a:extLst>
              <a:ext uri="{FF2B5EF4-FFF2-40B4-BE49-F238E27FC236}">
                <a16:creationId xmlns:a16="http://schemas.microsoft.com/office/drawing/2014/main" id="{7D4718E9-8E25-3F78-C7E0-9E5792DA7D84}"/>
              </a:ext>
            </a:extLst>
          </p:cNvPr>
          <p:cNvCxnSpPr>
            <a:cxnSpLocks/>
          </p:cNvCxnSpPr>
          <p:nvPr/>
        </p:nvCxnSpPr>
        <p:spPr>
          <a:xfrm flipH="1" flipV="1">
            <a:off x="7949220" y="4761341"/>
            <a:ext cx="623442" cy="51602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26">
            <a:extLst>
              <a:ext uri="{FF2B5EF4-FFF2-40B4-BE49-F238E27FC236}">
                <a16:creationId xmlns:a16="http://schemas.microsoft.com/office/drawing/2014/main" id="{7949C1CD-D02F-21CF-D4F1-D854BE704D0B}"/>
              </a:ext>
            </a:extLst>
          </p:cNvPr>
          <p:cNvSpPr txBox="1"/>
          <p:nvPr/>
        </p:nvSpPr>
        <p:spPr>
          <a:xfrm>
            <a:off x="3525789" y="1227270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Posterama" panose="020B0504020200020000" pitchFamily="34" charset="0"/>
                <a:cs typeface="Posterama" panose="020B0504020200020000" pitchFamily="34" charset="0"/>
              </a:rPr>
              <a:t>Başlık</a:t>
            </a:r>
            <a:endParaRPr lang="en-US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19" name="TextBox 27">
            <a:extLst>
              <a:ext uri="{FF2B5EF4-FFF2-40B4-BE49-F238E27FC236}">
                <a16:creationId xmlns:a16="http://schemas.microsoft.com/office/drawing/2014/main" id="{F69FE7BD-82A3-FD99-6C68-60EC2CA64CFD}"/>
              </a:ext>
            </a:extLst>
          </p:cNvPr>
          <p:cNvSpPr txBox="1"/>
          <p:nvPr/>
        </p:nvSpPr>
        <p:spPr>
          <a:xfrm>
            <a:off x="6600585" y="1205951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Posterama" panose="020B0504020200020000" pitchFamily="34" charset="0"/>
                <a:cs typeface="Posterama" panose="020B0504020200020000" pitchFamily="34" charset="0"/>
              </a:rPr>
              <a:t>Başlık</a:t>
            </a:r>
            <a:endParaRPr lang="en-US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726F613D-1C37-132E-8C2B-4C6141DDD710}"/>
              </a:ext>
            </a:extLst>
          </p:cNvPr>
          <p:cNvSpPr txBox="1"/>
          <p:nvPr/>
        </p:nvSpPr>
        <p:spPr>
          <a:xfrm>
            <a:off x="6559730" y="5342535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Posterama" panose="020B0504020200020000" pitchFamily="34" charset="0"/>
                <a:cs typeface="Posterama" panose="020B0504020200020000" pitchFamily="34" charset="0"/>
              </a:rPr>
              <a:t>Başlık</a:t>
            </a:r>
            <a:endParaRPr lang="en-US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1" name="TextBox 31">
            <a:extLst>
              <a:ext uri="{FF2B5EF4-FFF2-40B4-BE49-F238E27FC236}">
                <a16:creationId xmlns:a16="http://schemas.microsoft.com/office/drawing/2014/main" id="{76EEAFDB-6073-9DE9-03E8-F5E4557D6521}"/>
              </a:ext>
            </a:extLst>
          </p:cNvPr>
          <p:cNvSpPr txBox="1"/>
          <p:nvPr/>
        </p:nvSpPr>
        <p:spPr>
          <a:xfrm>
            <a:off x="3512980" y="5342535"/>
            <a:ext cx="1607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Posterama" panose="020B0504020200020000" pitchFamily="34" charset="0"/>
                <a:cs typeface="Posterama" panose="020B0504020200020000" pitchFamily="34" charset="0"/>
              </a:rPr>
              <a:t>Başlık</a:t>
            </a:r>
            <a:endParaRPr lang="en-US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2" name="Oval 21" descr="oval shape">
            <a:extLst>
              <a:ext uri="{FF2B5EF4-FFF2-40B4-BE49-F238E27FC236}">
                <a16:creationId xmlns:a16="http://schemas.microsoft.com/office/drawing/2014/main" id="{83E1DE61-89F1-C247-D38B-DEAD0A2B98FC}"/>
              </a:ext>
            </a:extLst>
          </p:cNvPr>
          <p:cNvSpPr>
            <a:spLocks noChangeAspect="1"/>
          </p:cNvSpPr>
          <p:nvPr/>
        </p:nvSpPr>
        <p:spPr>
          <a:xfrm>
            <a:off x="1722917" y="1217540"/>
            <a:ext cx="1177732" cy="1177732"/>
          </a:xfrm>
          <a:prstGeom prst="ellipse">
            <a:avLst/>
          </a:prstGeom>
          <a:solidFill>
            <a:srgbClr val="435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3" name="Oval 22" descr="oval shape">
            <a:extLst>
              <a:ext uri="{FF2B5EF4-FFF2-40B4-BE49-F238E27FC236}">
                <a16:creationId xmlns:a16="http://schemas.microsoft.com/office/drawing/2014/main" id="{4B07FD9C-0F49-1287-5BDE-9E6341106F90}"/>
              </a:ext>
            </a:extLst>
          </p:cNvPr>
          <p:cNvSpPr>
            <a:spLocks noChangeAspect="1"/>
          </p:cNvSpPr>
          <p:nvPr/>
        </p:nvSpPr>
        <p:spPr>
          <a:xfrm>
            <a:off x="833632" y="2680849"/>
            <a:ext cx="1177732" cy="1177732"/>
          </a:xfrm>
          <a:prstGeom prst="ellipse">
            <a:avLst/>
          </a:prstGeom>
          <a:solidFill>
            <a:srgbClr val="435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4" name="Oval 23" descr="oval shape">
            <a:extLst>
              <a:ext uri="{FF2B5EF4-FFF2-40B4-BE49-F238E27FC236}">
                <a16:creationId xmlns:a16="http://schemas.microsoft.com/office/drawing/2014/main" id="{AB3EE968-5E1C-0461-88B2-3D6E587F0FFB}"/>
              </a:ext>
            </a:extLst>
          </p:cNvPr>
          <p:cNvSpPr>
            <a:spLocks noChangeAspect="1"/>
          </p:cNvSpPr>
          <p:nvPr/>
        </p:nvSpPr>
        <p:spPr>
          <a:xfrm>
            <a:off x="1330982" y="4979266"/>
            <a:ext cx="1177732" cy="1177732"/>
          </a:xfrm>
          <a:prstGeom prst="ellipse">
            <a:avLst/>
          </a:prstGeom>
          <a:solidFill>
            <a:srgbClr val="45C1B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5" name="Oval 24" descr="oval shape">
            <a:extLst>
              <a:ext uri="{FF2B5EF4-FFF2-40B4-BE49-F238E27FC236}">
                <a16:creationId xmlns:a16="http://schemas.microsoft.com/office/drawing/2014/main" id="{42BE5AB8-2BB0-9D9B-4846-D1BCE3E0AE4B}"/>
              </a:ext>
            </a:extLst>
          </p:cNvPr>
          <p:cNvSpPr>
            <a:spLocks noChangeAspect="1"/>
          </p:cNvSpPr>
          <p:nvPr/>
        </p:nvSpPr>
        <p:spPr>
          <a:xfrm>
            <a:off x="2029726" y="3683208"/>
            <a:ext cx="1078133" cy="1078133"/>
          </a:xfrm>
          <a:prstGeom prst="ellipse">
            <a:avLst/>
          </a:prstGeom>
          <a:solidFill>
            <a:srgbClr val="45C1B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6" name="Oval 25" descr="oval shape">
            <a:extLst>
              <a:ext uri="{FF2B5EF4-FFF2-40B4-BE49-F238E27FC236}">
                <a16:creationId xmlns:a16="http://schemas.microsoft.com/office/drawing/2014/main" id="{AB7F5AB0-D7DE-691C-94AD-32E0BDB5515A}"/>
              </a:ext>
            </a:extLst>
          </p:cNvPr>
          <p:cNvSpPr>
            <a:spLocks noChangeAspect="1"/>
          </p:cNvSpPr>
          <p:nvPr/>
        </p:nvSpPr>
        <p:spPr>
          <a:xfrm>
            <a:off x="9458835" y="3935663"/>
            <a:ext cx="1063259" cy="1063259"/>
          </a:xfrm>
          <a:prstGeom prst="ellipse">
            <a:avLst/>
          </a:prstGeom>
          <a:solidFill>
            <a:srgbClr val="FF7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7" name="Oval 26" descr="oval shape">
            <a:extLst>
              <a:ext uri="{FF2B5EF4-FFF2-40B4-BE49-F238E27FC236}">
                <a16:creationId xmlns:a16="http://schemas.microsoft.com/office/drawing/2014/main" id="{EBED2DC8-49F7-5BCE-A12D-3F01C2CD3F0F}"/>
              </a:ext>
            </a:extLst>
          </p:cNvPr>
          <p:cNvSpPr>
            <a:spLocks noChangeAspect="1"/>
          </p:cNvSpPr>
          <p:nvPr/>
        </p:nvSpPr>
        <p:spPr>
          <a:xfrm>
            <a:off x="8113456" y="4998922"/>
            <a:ext cx="1232738" cy="1232738"/>
          </a:xfrm>
          <a:prstGeom prst="ellipse">
            <a:avLst/>
          </a:prstGeom>
          <a:solidFill>
            <a:srgbClr val="FF7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8" name="Oval 27" descr="oval shape">
            <a:extLst>
              <a:ext uri="{FF2B5EF4-FFF2-40B4-BE49-F238E27FC236}">
                <a16:creationId xmlns:a16="http://schemas.microsoft.com/office/drawing/2014/main" id="{8D6E2F5F-2437-ACE0-1C77-8B7F116086B6}"/>
              </a:ext>
            </a:extLst>
          </p:cNvPr>
          <p:cNvSpPr>
            <a:spLocks noChangeAspect="1"/>
          </p:cNvSpPr>
          <p:nvPr/>
        </p:nvSpPr>
        <p:spPr>
          <a:xfrm>
            <a:off x="9920677" y="2299989"/>
            <a:ext cx="1290287" cy="1290287"/>
          </a:xfrm>
          <a:prstGeom prst="ellipse">
            <a:avLst/>
          </a:prstGeom>
          <a:solidFill>
            <a:srgbClr val="4D075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9" name="Oval 28" descr="oval shape">
            <a:extLst>
              <a:ext uri="{FF2B5EF4-FFF2-40B4-BE49-F238E27FC236}">
                <a16:creationId xmlns:a16="http://schemas.microsoft.com/office/drawing/2014/main" id="{230DB1BF-B7F9-0762-8627-4B85DFCDD890}"/>
              </a:ext>
            </a:extLst>
          </p:cNvPr>
          <p:cNvSpPr>
            <a:spLocks noChangeAspect="1"/>
          </p:cNvSpPr>
          <p:nvPr/>
        </p:nvSpPr>
        <p:spPr>
          <a:xfrm>
            <a:off x="8940827" y="1257819"/>
            <a:ext cx="1187200" cy="1187200"/>
          </a:xfrm>
          <a:prstGeom prst="ellipse">
            <a:avLst/>
          </a:prstGeom>
          <a:solidFill>
            <a:srgbClr val="4D075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322E03A-0EEF-BF76-A5C3-1E81898A651F}"/>
              </a:ext>
            </a:extLst>
          </p:cNvPr>
          <p:cNvSpPr>
            <a:spLocks noChangeAspect="1"/>
          </p:cNvSpPr>
          <p:nvPr/>
        </p:nvSpPr>
        <p:spPr>
          <a:xfrm>
            <a:off x="6677510" y="3920272"/>
            <a:ext cx="1371600" cy="1371600"/>
          </a:xfrm>
          <a:prstGeom prst="ellipse">
            <a:avLst/>
          </a:prstGeom>
          <a:solidFill>
            <a:srgbClr val="FF7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6406770-62DD-A92F-D7CA-6C2D2933AC39}"/>
              </a:ext>
            </a:extLst>
          </p:cNvPr>
          <p:cNvSpPr>
            <a:spLocks noChangeAspect="1"/>
          </p:cNvSpPr>
          <p:nvPr/>
        </p:nvSpPr>
        <p:spPr>
          <a:xfrm>
            <a:off x="6700311" y="1654403"/>
            <a:ext cx="1371600" cy="1371600"/>
          </a:xfrm>
          <a:prstGeom prst="ellipse">
            <a:avLst/>
          </a:prstGeom>
          <a:solidFill>
            <a:srgbClr val="4D075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3A5103F-3861-2603-57B9-46FDFBFD05F8}"/>
              </a:ext>
            </a:extLst>
          </p:cNvPr>
          <p:cNvSpPr/>
          <p:nvPr/>
        </p:nvSpPr>
        <p:spPr>
          <a:xfrm>
            <a:off x="3621189" y="1654403"/>
            <a:ext cx="1371600" cy="1371600"/>
          </a:xfrm>
          <a:prstGeom prst="ellipse">
            <a:avLst/>
          </a:prstGeom>
          <a:solidFill>
            <a:srgbClr val="435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6D308E2-DCF2-C20D-5C73-68B83D30733E}"/>
              </a:ext>
            </a:extLst>
          </p:cNvPr>
          <p:cNvSpPr>
            <a:spLocks noChangeAspect="1"/>
          </p:cNvSpPr>
          <p:nvPr/>
        </p:nvSpPr>
        <p:spPr>
          <a:xfrm>
            <a:off x="3643569" y="3920272"/>
            <a:ext cx="1371600" cy="1371600"/>
          </a:xfrm>
          <a:prstGeom prst="ellipse">
            <a:avLst/>
          </a:prstGeom>
          <a:solidFill>
            <a:srgbClr val="45C1B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42" name="Oval 41" descr="oval shape">
            <a:extLst>
              <a:ext uri="{FF2B5EF4-FFF2-40B4-BE49-F238E27FC236}">
                <a16:creationId xmlns:a16="http://schemas.microsoft.com/office/drawing/2014/main" id="{460BF12F-07D4-221A-24AD-FCE38C9705A9}"/>
              </a:ext>
            </a:extLst>
          </p:cNvPr>
          <p:cNvSpPr>
            <a:spLocks noChangeAspect="1"/>
          </p:cNvSpPr>
          <p:nvPr/>
        </p:nvSpPr>
        <p:spPr>
          <a:xfrm>
            <a:off x="7949220" y="2945133"/>
            <a:ext cx="1179606" cy="1179606"/>
          </a:xfrm>
          <a:prstGeom prst="ellipse">
            <a:avLst/>
          </a:prstGeom>
          <a:solidFill>
            <a:srgbClr val="4D075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Kelime</a:t>
            </a:r>
            <a:endParaRPr lang="en-US" sz="1400" dirty="0">
              <a:solidFill>
                <a:schemeClr val="bg1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43" name="Oval 42" descr="oval shape">
            <a:extLst>
              <a:ext uri="{FF2B5EF4-FFF2-40B4-BE49-F238E27FC236}">
                <a16:creationId xmlns:a16="http://schemas.microsoft.com/office/drawing/2014/main" id="{C908BC05-DA9F-C1C3-CE17-8DE06CD6448F}"/>
              </a:ext>
            </a:extLst>
          </p:cNvPr>
          <p:cNvSpPr>
            <a:spLocks noChangeAspect="1"/>
          </p:cNvSpPr>
          <p:nvPr/>
        </p:nvSpPr>
        <p:spPr>
          <a:xfrm>
            <a:off x="5140625" y="2843281"/>
            <a:ext cx="1371600" cy="13716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1D2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dirty="0"/>
          </a:p>
        </p:txBody>
      </p:sp>
      <p:sp>
        <p:nvSpPr>
          <p:cNvPr id="44" name="TextBox 23">
            <a:extLst>
              <a:ext uri="{FF2B5EF4-FFF2-40B4-BE49-F238E27FC236}">
                <a16:creationId xmlns:a16="http://schemas.microsoft.com/office/drawing/2014/main" id="{6BE859E2-2392-49F3-ACE4-31BBC1701F93}"/>
              </a:ext>
            </a:extLst>
          </p:cNvPr>
          <p:cNvSpPr txBox="1"/>
          <p:nvPr/>
        </p:nvSpPr>
        <p:spPr>
          <a:xfrm>
            <a:off x="5140625" y="3314845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1D2458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Başlık</a:t>
            </a:r>
            <a:endParaRPr lang="en-US" sz="2400" b="1" dirty="0">
              <a:solidFill>
                <a:srgbClr val="1D2458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656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328</Words>
  <Application>Microsoft Macintosh PowerPoint</Application>
  <PresentationFormat>Geniş ekran</PresentationFormat>
  <Paragraphs>127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Arial</vt:lpstr>
      <vt:lpstr>Posterama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Ozer KARAKUS</dc:creator>
  <cp:lastModifiedBy>Ozer KARAKUS</cp:lastModifiedBy>
  <cp:revision>2</cp:revision>
  <dcterms:created xsi:type="dcterms:W3CDTF">2024-03-21T18:34:42Z</dcterms:created>
  <dcterms:modified xsi:type="dcterms:W3CDTF">2024-03-21T20:01:27Z</dcterms:modified>
</cp:coreProperties>
</file>